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60" r:id="rId2"/>
    <p:sldMasterId id="2147483692" r:id="rId3"/>
  </p:sldMasterIdLst>
  <p:sldIdLst>
    <p:sldId id="270" r:id="rId4"/>
    <p:sldId id="257" r:id="rId5"/>
    <p:sldId id="277" r:id="rId6"/>
    <p:sldId id="263" r:id="rId7"/>
    <p:sldId id="265" r:id="rId8"/>
    <p:sldId id="262" r:id="rId9"/>
    <p:sldId id="278" r:id="rId10"/>
    <p:sldId id="268" r:id="rId11"/>
    <p:sldId id="271" r:id="rId12"/>
    <p:sldId id="272" r:id="rId13"/>
    <p:sldId id="273" r:id="rId14"/>
    <p:sldId id="274" r:id="rId15"/>
    <p:sldId id="275" r:id="rId16"/>
    <p:sldId id="276" r:id="rId17"/>
    <p:sldId id="266" r:id="rId18"/>
    <p:sldId id="259" r:id="rId19"/>
    <p:sldId id="264" r:id="rId20"/>
    <p:sldId id="260" r:id="rId21"/>
    <p:sldId id="261" r:id="rId22"/>
    <p:sldId id="26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9F48A2-07E4-4AA1-97B2-F2A5236E91FF}" v="314" dt="2022-06-18T17:02:52.480"/>
    <p1510:client id="{2D60257D-3A89-46F7-9066-A5035ECBC780}" v="52" dt="2022-06-19T04:03:15.644"/>
    <p1510:client id="{2DF86E6D-BBC9-45D5-A818-A207DF039318}" v="12" dt="2022-06-17T19:04:03.833"/>
    <p1510:client id="{5D4828BB-47CD-4785-AB64-FE17285FF083}" v="43" dt="2022-06-17T15:43:34.569"/>
    <p1510:client id="{90F9FEAB-5382-4F41-88B7-6B9A270C51A6}" v="508" dt="2022-06-17T18:03:44.784"/>
    <p1510:client id="{9D9E0D56-E9A1-4F97-B126-9060D8DF09F0}" v="701" dt="2022-06-17T16:56:48.859"/>
    <p1510:client id="{9E1008D1-E545-4388-9542-E1070400DFC9}" v="1222" dt="2022-06-17T18:54:04.2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microsoft.com/office/2015/10/relationships/revisionInfo" Target="revisionInfo.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a:alpha val="0"/>
      </a:schemeClr>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24188D-ED28-436D-9264-4AD74C68245E}"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E95F0C07-1CB4-4C85-98EA-4FFED9743226}">
      <dgm:prSet/>
      <dgm:spPr/>
      <dgm:t>
        <a:bodyPr/>
        <a:lstStyle/>
        <a:p>
          <a:r>
            <a:rPr lang="en-GB" i="1" u="sng"/>
            <a:t>Rain:</a:t>
          </a:r>
          <a:r>
            <a:rPr lang="en-GB" i="1"/>
            <a:t> </a:t>
          </a:r>
          <a:r>
            <a:rPr lang="en-GB"/>
            <a:t>An effect given to the cube such that it looks like a soothing rain.</a:t>
          </a:r>
          <a:endParaRPr lang="en-US"/>
        </a:p>
      </dgm:t>
    </dgm:pt>
    <dgm:pt modelId="{0325FE50-D053-4605-9B7A-FF1D481BED16}" type="parTrans" cxnId="{77918836-AD5A-4CF6-9BC0-F90C647EFE7B}">
      <dgm:prSet/>
      <dgm:spPr/>
      <dgm:t>
        <a:bodyPr/>
        <a:lstStyle/>
        <a:p>
          <a:endParaRPr lang="en-US"/>
        </a:p>
      </dgm:t>
    </dgm:pt>
    <dgm:pt modelId="{004997DB-62BE-45E6-81BB-3EA10FA5B91C}" type="sibTrans" cxnId="{77918836-AD5A-4CF6-9BC0-F90C647EFE7B}">
      <dgm:prSet/>
      <dgm:spPr/>
      <dgm:t>
        <a:bodyPr/>
        <a:lstStyle/>
        <a:p>
          <a:endParaRPr lang="en-US"/>
        </a:p>
      </dgm:t>
    </dgm:pt>
    <dgm:pt modelId="{EBBF3F9C-3707-473B-BEC2-E47B942D53B3}">
      <dgm:prSet/>
      <dgm:spPr/>
      <dgm:t>
        <a:bodyPr/>
        <a:lstStyle/>
        <a:p>
          <a:r>
            <a:rPr lang="en-GB" i="1" u="sng"/>
            <a:t>Plane Boing:</a:t>
          </a:r>
          <a:r>
            <a:rPr lang="en-GB"/>
            <a:t> The moving of a plane across the cube.</a:t>
          </a:r>
          <a:endParaRPr lang="en-US"/>
        </a:p>
      </dgm:t>
    </dgm:pt>
    <dgm:pt modelId="{1DD0E5D7-90A8-4D85-A790-84D514EAC2F6}" type="parTrans" cxnId="{EA2ECD9D-732B-45BE-8D8D-44733C8931F8}">
      <dgm:prSet/>
      <dgm:spPr/>
      <dgm:t>
        <a:bodyPr/>
        <a:lstStyle/>
        <a:p>
          <a:endParaRPr lang="en-US"/>
        </a:p>
      </dgm:t>
    </dgm:pt>
    <dgm:pt modelId="{6CF678AA-35A2-4411-A1D6-393179757AB5}" type="sibTrans" cxnId="{EA2ECD9D-732B-45BE-8D8D-44733C8931F8}">
      <dgm:prSet/>
      <dgm:spPr/>
      <dgm:t>
        <a:bodyPr/>
        <a:lstStyle/>
        <a:p>
          <a:endParaRPr lang="en-US"/>
        </a:p>
      </dgm:t>
    </dgm:pt>
    <dgm:pt modelId="{98A5CA88-4D20-4762-A5CA-1B27F9894D73}">
      <dgm:prSet/>
      <dgm:spPr/>
      <dgm:t>
        <a:bodyPr/>
        <a:lstStyle/>
        <a:p>
          <a:r>
            <a:rPr lang="en-GB" i="1" u="sng" err="1"/>
            <a:t>Woop-Woop</a:t>
          </a:r>
          <a:r>
            <a:rPr lang="en-GB" i="1" u="sng"/>
            <a:t>:</a:t>
          </a:r>
          <a:r>
            <a:rPr lang="en-GB" i="1"/>
            <a:t> </a:t>
          </a:r>
          <a:r>
            <a:rPr lang="en-GB"/>
            <a:t>Expanding of a small cube from inside out.</a:t>
          </a:r>
          <a:endParaRPr lang="en-US"/>
        </a:p>
      </dgm:t>
    </dgm:pt>
    <dgm:pt modelId="{EBEDF99E-573B-4311-A66D-CC07AEE3E5F8}" type="parTrans" cxnId="{66323638-650A-44EB-873B-17094DD31527}">
      <dgm:prSet/>
      <dgm:spPr/>
      <dgm:t>
        <a:bodyPr/>
        <a:lstStyle/>
        <a:p>
          <a:endParaRPr lang="en-US"/>
        </a:p>
      </dgm:t>
    </dgm:pt>
    <dgm:pt modelId="{F7B2D918-F19B-4823-9EAE-1FC8EA03B21A}" type="sibTrans" cxnId="{66323638-650A-44EB-873B-17094DD31527}">
      <dgm:prSet/>
      <dgm:spPr/>
      <dgm:t>
        <a:bodyPr/>
        <a:lstStyle/>
        <a:p>
          <a:endParaRPr lang="en-US"/>
        </a:p>
      </dgm:t>
    </dgm:pt>
    <dgm:pt modelId="{BE8741E2-82AF-4963-A0AB-B507DEACA169}">
      <dgm:prSet/>
      <dgm:spPr/>
      <dgm:t>
        <a:bodyPr/>
        <a:lstStyle/>
        <a:p>
          <a:r>
            <a:rPr lang="en-GB" i="1" u="sng"/>
            <a:t>Text:</a:t>
          </a:r>
          <a:r>
            <a:rPr lang="en-GB"/>
            <a:t> As the name </a:t>
          </a:r>
          <a:r>
            <a:rPr lang="en-GB">
              <a:latin typeface="Calibri Light" panose="020F0302020204030204"/>
            </a:rPr>
            <a:t>suggests</a:t>
          </a:r>
          <a:r>
            <a:rPr lang="en-GB"/>
            <a:t>, it is an effect which shows </a:t>
          </a:r>
          <a:r>
            <a:rPr lang="en-GB">
              <a:latin typeface="Calibri Light" panose="020F0302020204030204"/>
            </a:rPr>
            <a:t>text</a:t>
          </a:r>
          <a:r>
            <a:rPr lang="en-GB"/>
            <a:t> using LEDS</a:t>
          </a:r>
          <a:endParaRPr lang="en-US"/>
        </a:p>
      </dgm:t>
    </dgm:pt>
    <dgm:pt modelId="{99A621F3-6640-4EB5-AC47-99A1B75B4095}" type="parTrans" cxnId="{D5543CA8-D125-4D95-A7FC-716B1F3F9AB4}">
      <dgm:prSet/>
      <dgm:spPr/>
      <dgm:t>
        <a:bodyPr/>
        <a:lstStyle/>
        <a:p>
          <a:endParaRPr lang="en-US"/>
        </a:p>
      </dgm:t>
    </dgm:pt>
    <dgm:pt modelId="{B048CA00-2CA1-4277-8EBF-B2E3DDA9767E}" type="sibTrans" cxnId="{D5543CA8-D125-4D95-A7FC-716B1F3F9AB4}">
      <dgm:prSet/>
      <dgm:spPr/>
      <dgm:t>
        <a:bodyPr/>
        <a:lstStyle/>
        <a:p>
          <a:endParaRPr lang="en-US"/>
        </a:p>
      </dgm:t>
    </dgm:pt>
    <dgm:pt modelId="{AFEA242E-F610-48C0-AAFC-FF63C6C14F68}" type="pres">
      <dgm:prSet presAssocID="{C424188D-ED28-436D-9264-4AD74C68245E}" presName="linear" presStyleCnt="0">
        <dgm:presLayoutVars>
          <dgm:animLvl val="lvl"/>
          <dgm:resizeHandles val="exact"/>
        </dgm:presLayoutVars>
      </dgm:prSet>
      <dgm:spPr/>
    </dgm:pt>
    <dgm:pt modelId="{9D6B413F-45C8-44E1-84B6-956B8D61125C}" type="pres">
      <dgm:prSet presAssocID="{E95F0C07-1CB4-4C85-98EA-4FFED9743226}" presName="parentText" presStyleLbl="node1" presStyleIdx="0" presStyleCnt="4">
        <dgm:presLayoutVars>
          <dgm:chMax val="0"/>
          <dgm:bulletEnabled val="1"/>
        </dgm:presLayoutVars>
      </dgm:prSet>
      <dgm:spPr/>
    </dgm:pt>
    <dgm:pt modelId="{F5A74ABD-A8F5-4A24-9FD3-4A9002B7EBF9}" type="pres">
      <dgm:prSet presAssocID="{004997DB-62BE-45E6-81BB-3EA10FA5B91C}" presName="spacer" presStyleCnt="0"/>
      <dgm:spPr/>
    </dgm:pt>
    <dgm:pt modelId="{A7448493-2F15-4AD1-859A-A260A762A4C6}" type="pres">
      <dgm:prSet presAssocID="{EBBF3F9C-3707-473B-BEC2-E47B942D53B3}" presName="parentText" presStyleLbl="node1" presStyleIdx="1" presStyleCnt="4">
        <dgm:presLayoutVars>
          <dgm:chMax val="0"/>
          <dgm:bulletEnabled val="1"/>
        </dgm:presLayoutVars>
      </dgm:prSet>
      <dgm:spPr/>
    </dgm:pt>
    <dgm:pt modelId="{A9E110AD-3875-4019-BD0F-4212E2C5CB0E}" type="pres">
      <dgm:prSet presAssocID="{6CF678AA-35A2-4411-A1D6-393179757AB5}" presName="spacer" presStyleCnt="0"/>
      <dgm:spPr/>
    </dgm:pt>
    <dgm:pt modelId="{DD89F4AB-7EB4-400A-A40B-A5557311FB56}" type="pres">
      <dgm:prSet presAssocID="{98A5CA88-4D20-4762-A5CA-1B27F9894D73}" presName="parentText" presStyleLbl="node1" presStyleIdx="2" presStyleCnt="4">
        <dgm:presLayoutVars>
          <dgm:chMax val="0"/>
          <dgm:bulletEnabled val="1"/>
        </dgm:presLayoutVars>
      </dgm:prSet>
      <dgm:spPr/>
    </dgm:pt>
    <dgm:pt modelId="{9A7E0051-2C10-474F-9F56-A6E8879687E1}" type="pres">
      <dgm:prSet presAssocID="{F7B2D918-F19B-4823-9EAE-1FC8EA03B21A}" presName="spacer" presStyleCnt="0"/>
      <dgm:spPr/>
    </dgm:pt>
    <dgm:pt modelId="{95AC7F2C-EE85-4193-905D-1D223B3BED97}" type="pres">
      <dgm:prSet presAssocID="{BE8741E2-82AF-4963-A0AB-B507DEACA169}" presName="parentText" presStyleLbl="node1" presStyleIdx="3" presStyleCnt="4">
        <dgm:presLayoutVars>
          <dgm:chMax val="0"/>
          <dgm:bulletEnabled val="1"/>
        </dgm:presLayoutVars>
      </dgm:prSet>
      <dgm:spPr/>
    </dgm:pt>
  </dgm:ptLst>
  <dgm:cxnLst>
    <dgm:cxn modelId="{63A65719-533A-4CFC-A8F9-C5C2A8742EEB}" type="presOf" srcId="{C424188D-ED28-436D-9264-4AD74C68245E}" destId="{AFEA242E-F610-48C0-AAFC-FF63C6C14F68}" srcOrd="0" destOrd="0" presId="urn:microsoft.com/office/officeart/2005/8/layout/vList2"/>
    <dgm:cxn modelId="{9B056128-14B4-4DA8-87EA-2AAFD931A3ED}" type="presOf" srcId="{98A5CA88-4D20-4762-A5CA-1B27F9894D73}" destId="{DD89F4AB-7EB4-400A-A40B-A5557311FB56}" srcOrd="0" destOrd="0" presId="urn:microsoft.com/office/officeart/2005/8/layout/vList2"/>
    <dgm:cxn modelId="{77918836-AD5A-4CF6-9BC0-F90C647EFE7B}" srcId="{C424188D-ED28-436D-9264-4AD74C68245E}" destId="{E95F0C07-1CB4-4C85-98EA-4FFED9743226}" srcOrd="0" destOrd="0" parTransId="{0325FE50-D053-4605-9B7A-FF1D481BED16}" sibTransId="{004997DB-62BE-45E6-81BB-3EA10FA5B91C}"/>
    <dgm:cxn modelId="{66323638-650A-44EB-873B-17094DD31527}" srcId="{C424188D-ED28-436D-9264-4AD74C68245E}" destId="{98A5CA88-4D20-4762-A5CA-1B27F9894D73}" srcOrd="2" destOrd="0" parTransId="{EBEDF99E-573B-4311-A66D-CC07AEE3E5F8}" sibTransId="{F7B2D918-F19B-4823-9EAE-1FC8EA03B21A}"/>
    <dgm:cxn modelId="{DDFF3D4A-DC17-4E16-B39F-3AE0AE9B11FB}" type="presOf" srcId="{BE8741E2-82AF-4963-A0AB-B507DEACA169}" destId="{95AC7F2C-EE85-4193-905D-1D223B3BED97}" srcOrd="0" destOrd="0" presId="urn:microsoft.com/office/officeart/2005/8/layout/vList2"/>
    <dgm:cxn modelId="{4F38D955-169B-4B75-B33D-BB9E44005B0E}" type="presOf" srcId="{EBBF3F9C-3707-473B-BEC2-E47B942D53B3}" destId="{A7448493-2F15-4AD1-859A-A260A762A4C6}" srcOrd="0" destOrd="0" presId="urn:microsoft.com/office/officeart/2005/8/layout/vList2"/>
    <dgm:cxn modelId="{EA2ECD9D-732B-45BE-8D8D-44733C8931F8}" srcId="{C424188D-ED28-436D-9264-4AD74C68245E}" destId="{EBBF3F9C-3707-473B-BEC2-E47B942D53B3}" srcOrd="1" destOrd="0" parTransId="{1DD0E5D7-90A8-4D85-A790-84D514EAC2F6}" sibTransId="{6CF678AA-35A2-4411-A1D6-393179757AB5}"/>
    <dgm:cxn modelId="{D5543CA8-D125-4D95-A7FC-716B1F3F9AB4}" srcId="{C424188D-ED28-436D-9264-4AD74C68245E}" destId="{BE8741E2-82AF-4963-A0AB-B507DEACA169}" srcOrd="3" destOrd="0" parTransId="{99A621F3-6640-4EB5-AC47-99A1B75B4095}" sibTransId="{B048CA00-2CA1-4277-8EBF-B2E3DDA9767E}"/>
    <dgm:cxn modelId="{D285A8B4-DEDF-4CAE-9F6C-3A0CF5334464}" type="presOf" srcId="{E95F0C07-1CB4-4C85-98EA-4FFED9743226}" destId="{9D6B413F-45C8-44E1-84B6-956B8D61125C}" srcOrd="0" destOrd="0" presId="urn:microsoft.com/office/officeart/2005/8/layout/vList2"/>
    <dgm:cxn modelId="{CF921CEA-1788-4D9B-80AF-DCE2DB8F76D9}" type="presParOf" srcId="{AFEA242E-F610-48C0-AAFC-FF63C6C14F68}" destId="{9D6B413F-45C8-44E1-84B6-956B8D61125C}" srcOrd="0" destOrd="0" presId="urn:microsoft.com/office/officeart/2005/8/layout/vList2"/>
    <dgm:cxn modelId="{6835816D-F3C9-4ED0-A5AF-A7829619387F}" type="presParOf" srcId="{AFEA242E-F610-48C0-AAFC-FF63C6C14F68}" destId="{F5A74ABD-A8F5-4A24-9FD3-4A9002B7EBF9}" srcOrd="1" destOrd="0" presId="urn:microsoft.com/office/officeart/2005/8/layout/vList2"/>
    <dgm:cxn modelId="{27FE8B8A-5768-453A-9482-434146F1B94D}" type="presParOf" srcId="{AFEA242E-F610-48C0-AAFC-FF63C6C14F68}" destId="{A7448493-2F15-4AD1-859A-A260A762A4C6}" srcOrd="2" destOrd="0" presId="urn:microsoft.com/office/officeart/2005/8/layout/vList2"/>
    <dgm:cxn modelId="{23766443-B76D-4D09-80AD-FCD93737732D}" type="presParOf" srcId="{AFEA242E-F610-48C0-AAFC-FF63C6C14F68}" destId="{A9E110AD-3875-4019-BD0F-4212E2C5CB0E}" srcOrd="3" destOrd="0" presId="urn:microsoft.com/office/officeart/2005/8/layout/vList2"/>
    <dgm:cxn modelId="{D3826963-D9D4-45B0-9114-52AD893749AF}" type="presParOf" srcId="{AFEA242E-F610-48C0-AAFC-FF63C6C14F68}" destId="{DD89F4AB-7EB4-400A-A40B-A5557311FB56}" srcOrd="4" destOrd="0" presId="urn:microsoft.com/office/officeart/2005/8/layout/vList2"/>
    <dgm:cxn modelId="{AD6A8169-2224-4037-A1BC-DC97F753AD4F}" type="presParOf" srcId="{AFEA242E-F610-48C0-AAFC-FF63C6C14F68}" destId="{9A7E0051-2C10-474F-9F56-A6E8879687E1}" srcOrd="5" destOrd="0" presId="urn:microsoft.com/office/officeart/2005/8/layout/vList2"/>
    <dgm:cxn modelId="{570E3392-8BBD-4731-8FC1-4796B0EB9E4B}" type="presParOf" srcId="{AFEA242E-F610-48C0-AAFC-FF63C6C14F68}" destId="{95AC7F2C-EE85-4193-905D-1D223B3BED97}"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A8A354-96F3-493B-AC3D-FC1C2E884AE7}" type="doc">
      <dgm:prSet loTypeId="urn:microsoft.com/office/officeart/2018/2/layout/IconVerticalSolidList" loCatId="icon" qsTypeId="urn:microsoft.com/office/officeart/2005/8/quickstyle/simple1" qsCatId="simple" csTypeId="urn:microsoft.com/office/officeart/2018/5/colors/Iconchunking_neutralbg_accent6_2" csCatId="accent6" phldr="1"/>
      <dgm:spPr/>
      <dgm:t>
        <a:bodyPr/>
        <a:lstStyle/>
        <a:p>
          <a:endParaRPr lang="en-US"/>
        </a:p>
      </dgm:t>
    </dgm:pt>
    <dgm:pt modelId="{46969849-4CE1-40E3-9793-86E2B8642D09}">
      <dgm:prSet/>
      <dgm:spPr/>
      <dgm:t>
        <a:bodyPr/>
        <a:lstStyle/>
        <a:p>
          <a:r>
            <a:rPr lang="en-US"/>
            <a:t>The LED cube can be used for decorative purposes.  Its aesthetic beauty is pleasing to the eye.</a:t>
          </a:r>
        </a:p>
      </dgm:t>
    </dgm:pt>
    <dgm:pt modelId="{13CD237A-528A-4C05-8D8A-F4BBACC39501}" type="parTrans" cxnId="{46AEFB5B-69F6-4457-9462-E682C43F5E99}">
      <dgm:prSet/>
      <dgm:spPr/>
      <dgm:t>
        <a:bodyPr/>
        <a:lstStyle/>
        <a:p>
          <a:endParaRPr lang="en-US"/>
        </a:p>
      </dgm:t>
    </dgm:pt>
    <dgm:pt modelId="{21778518-C584-4595-AE6B-339606725F05}" type="sibTrans" cxnId="{46AEFB5B-69F6-4457-9462-E682C43F5E99}">
      <dgm:prSet/>
      <dgm:spPr/>
      <dgm:t>
        <a:bodyPr/>
        <a:lstStyle/>
        <a:p>
          <a:endParaRPr lang="en-US"/>
        </a:p>
      </dgm:t>
    </dgm:pt>
    <dgm:pt modelId="{3818B88B-25BF-4B6D-9F02-75B9D33E7447}">
      <dgm:prSet/>
      <dgm:spPr/>
      <dgm:t>
        <a:bodyPr/>
        <a:lstStyle/>
        <a:p>
          <a:r>
            <a:rPr lang="en-US"/>
            <a:t>The LED cube can be used in parties and functions. The UV distance sensor enables in giving different effects at different distances, so it can be used as a party game.</a:t>
          </a:r>
        </a:p>
      </dgm:t>
    </dgm:pt>
    <dgm:pt modelId="{D167D22E-5F6D-4B89-9F90-3C9ACBD84E67}" type="parTrans" cxnId="{18514952-9FE6-4F7A-AA42-4354610F5908}">
      <dgm:prSet/>
      <dgm:spPr/>
      <dgm:t>
        <a:bodyPr/>
        <a:lstStyle/>
        <a:p>
          <a:endParaRPr lang="en-US"/>
        </a:p>
      </dgm:t>
    </dgm:pt>
    <dgm:pt modelId="{2F1F8930-83A4-4C62-AE21-B56B396CDE16}" type="sibTrans" cxnId="{18514952-9FE6-4F7A-AA42-4354610F5908}">
      <dgm:prSet/>
      <dgm:spPr/>
      <dgm:t>
        <a:bodyPr/>
        <a:lstStyle/>
        <a:p>
          <a:endParaRPr lang="en-US"/>
        </a:p>
      </dgm:t>
    </dgm:pt>
    <dgm:pt modelId="{C110074E-53A2-4A46-B6E9-0794DA84222F}">
      <dgm:prSet/>
      <dgm:spPr/>
      <dgm:t>
        <a:bodyPr/>
        <a:lstStyle/>
        <a:p>
          <a:r>
            <a:rPr lang="en-US"/>
            <a:t>Furthermore, with advanced resources it can also be used as a display.</a:t>
          </a:r>
        </a:p>
      </dgm:t>
    </dgm:pt>
    <dgm:pt modelId="{8AC4DED8-4345-4C18-BFB3-1B5728A51833}" type="parTrans" cxnId="{04BF76EF-7C9A-4AEC-832E-520C8C5FF764}">
      <dgm:prSet/>
      <dgm:spPr/>
      <dgm:t>
        <a:bodyPr/>
        <a:lstStyle/>
        <a:p>
          <a:endParaRPr lang="en-US"/>
        </a:p>
      </dgm:t>
    </dgm:pt>
    <dgm:pt modelId="{7EA23D4B-6E2A-4352-808B-EA7FC4D16C1A}" type="sibTrans" cxnId="{04BF76EF-7C9A-4AEC-832E-520C8C5FF764}">
      <dgm:prSet/>
      <dgm:spPr/>
      <dgm:t>
        <a:bodyPr/>
        <a:lstStyle/>
        <a:p>
          <a:endParaRPr lang="en-US"/>
        </a:p>
      </dgm:t>
    </dgm:pt>
    <dgm:pt modelId="{04C59CFB-E90E-431E-82DC-D1F070A9D413}" type="pres">
      <dgm:prSet presAssocID="{BAA8A354-96F3-493B-AC3D-FC1C2E884AE7}" presName="root" presStyleCnt="0">
        <dgm:presLayoutVars>
          <dgm:dir/>
          <dgm:resizeHandles val="exact"/>
        </dgm:presLayoutVars>
      </dgm:prSet>
      <dgm:spPr/>
    </dgm:pt>
    <dgm:pt modelId="{7C74007B-493E-4AB9-933F-8DE9643EB9B4}" type="pres">
      <dgm:prSet presAssocID="{46969849-4CE1-40E3-9793-86E2B8642D09}" presName="compNode" presStyleCnt="0"/>
      <dgm:spPr/>
    </dgm:pt>
    <dgm:pt modelId="{7A792CE8-1E1B-4421-ADBD-DDF4A1DA2921}" type="pres">
      <dgm:prSet presAssocID="{46969849-4CE1-40E3-9793-86E2B8642D09}" presName="bgRect" presStyleLbl="bgShp" presStyleIdx="0" presStyleCnt="3"/>
      <dgm:spPr/>
    </dgm:pt>
    <dgm:pt modelId="{F3E92267-F218-4957-A1DD-CB9B4BE04DC4}" type="pres">
      <dgm:prSet presAssocID="{46969849-4CE1-40E3-9793-86E2B8642D0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ine Decoration"/>
        </a:ext>
      </dgm:extLst>
    </dgm:pt>
    <dgm:pt modelId="{DAD36D2B-95EF-46F1-B94F-E160FC19B156}" type="pres">
      <dgm:prSet presAssocID="{46969849-4CE1-40E3-9793-86E2B8642D09}" presName="spaceRect" presStyleCnt="0"/>
      <dgm:spPr/>
    </dgm:pt>
    <dgm:pt modelId="{D7F59D95-2533-49B7-88E6-6714F6EEBC87}" type="pres">
      <dgm:prSet presAssocID="{46969849-4CE1-40E3-9793-86E2B8642D09}" presName="parTx" presStyleLbl="revTx" presStyleIdx="0" presStyleCnt="3">
        <dgm:presLayoutVars>
          <dgm:chMax val="0"/>
          <dgm:chPref val="0"/>
        </dgm:presLayoutVars>
      </dgm:prSet>
      <dgm:spPr/>
    </dgm:pt>
    <dgm:pt modelId="{497633CD-E0B8-4C7C-A84A-44772A2AA9EF}" type="pres">
      <dgm:prSet presAssocID="{21778518-C584-4595-AE6B-339606725F05}" presName="sibTrans" presStyleCnt="0"/>
      <dgm:spPr/>
    </dgm:pt>
    <dgm:pt modelId="{DA18E73B-1C9E-4A86-8227-1BFB45420D66}" type="pres">
      <dgm:prSet presAssocID="{3818B88B-25BF-4B6D-9F02-75B9D33E7447}" presName="compNode" presStyleCnt="0"/>
      <dgm:spPr/>
    </dgm:pt>
    <dgm:pt modelId="{2FF18B5E-ABF2-45E5-9DB4-B9638B4CFA65}" type="pres">
      <dgm:prSet presAssocID="{3818B88B-25BF-4B6D-9F02-75B9D33E7447}" presName="bgRect" presStyleLbl="bgShp" presStyleIdx="1" presStyleCnt="3"/>
      <dgm:spPr/>
    </dgm:pt>
    <dgm:pt modelId="{7BBE6170-6D68-4184-B7EF-7AC63CFFBFA0}" type="pres">
      <dgm:prSet presAssocID="{3818B88B-25BF-4B6D-9F02-75B9D33E744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cientist"/>
        </a:ext>
      </dgm:extLst>
    </dgm:pt>
    <dgm:pt modelId="{B50719DF-AC85-479B-A65F-4295AEE43F4B}" type="pres">
      <dgm:prSet presAssocID="{3818B88B-25BF-4B6D-9F02-75B9D33E7447}" presName="spaceRect" presStyleCnt="0"/>
      <dgm:spPr/>
    </dgm:pt>
    <dgm:pt modelId="{C66C7451-E81D-401D-9E00-DEE380D6C3AE}" type="pres">
      <dgm:prSet presAssocID="{3818B88B-25BF-4B6D-9F02-75B9D33E7447}" presName="parTx" presStyleLbl="revTx" presStyleIdx="1" presStyleCnt="3">
        <dgm:presLayoutVars>
          <dgm:chMax val="0"/>
          <dgm:chPref val="0"/>
        </dgm:presLayoutVars>
      </dgm:prSet>
      <dgm:spPr/>
    </dgm:pt>
    <dgm:pt modelId="{364A558C-01B8-4AD6-BCC4-5A8918ABE53B}" type="pres">
      <dgm:prSet presAssocID="{2F1F8930-83A4-4C62-AE21-B56B396CDE16}" presName="sibTrans" presStyleCnt="0"/>
      <dgm:spPr/>
    </dgm:pt>
    <dgm:pt modelId="{65B573C0-46A2-4DA3-9E1E-49ABF8F581CF}" type="pres">
      <dgm:prSet presAssocID="{C110074E-53A2-4A46-B6E9-0794DA84222F}" presName="compNode" presStyleCnt="0"/>
      <dgm:spPr/>
    </dgm:pt>
    <dgm:pt modelId="{D0A29D43-D943-4F06-B479-2E0D8A59A86A}" type="pres">
      <dgm:prSet presAssocID="{C110074E-53A2-4A46-B6E9-0794DA84222F}" presName="bgRect" presStyleLbl="bgShp" presStyleIdx="2" presStyleCnt="3"/>
      <dgm:spPr/>
    </dgm:pt>
    <dgm:pt modelId="{B589AAC5-C441-4A2A-B04E-36E9FAED00A7}" type="pres">
      <dgm:prSet presAssocID="{C110074E-53A2-4A46-B6E9-0794DA84222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eb Design"/>
        </a:ext>
      </dgm:extLst>
    </dgm:pt>
    <dgm:pt modelId="{CABAD4C0-A04F-449E-AAE5-2D4862C71EDE}" type="pres">
      <dgm:prSet presAssocID="{C110074E-53A2-4A46-B6E9-0794DA84222F}" presName="spaceRect" presStyleCnt="0"/>
      <dgm:spPr/>
    </dgm:pt>
    <dgm:pt modelId="{92F57AA5-FA70-426B-B1D9-24138B7C99FA}" type="pres">
      <dgm:prSet presAssocID="{C110074E-53A2-4A46-B6E9-0794DA84222F}" presName="parTx" presStyleLbl="revTx" presStyleIdx="2" presStyleCnt="3">
        <dgm:presLayoutVars>
          <dgm:chMax val="0"/>
          <dgm:chPref val="0"/>
        </dgm:presLayoutVars>
      </dgm:prSet>
      <dgm:spPr/>
    </dgm:pt>
  </dgm:ptLst>
  <dgm:cxnLst>
    <dgm:cxn modelId="{46AEFB5B-69F6-4457-9462-E682C43F5E99}" srcId="{BAA8A354-96F3-493B-AC3D-FC1C2E884AE7}" destId="{46969849-4CE1-40E3-9793-86E2B8642D09}" srcOrd="0" destOrd="0" parTransId="{13CD237A-528A-4C05-8D8A-F4BBACC39501}" sibTransId="{21778518-C584-4595-AE6B-339606725F05}"/>
    <dgm:cxn modelId="{AE87C042-308E-4872-9F32-0ADE218664EA}" type="presOf" srcId="{C110074E-53A2-4A46-B6E9-0794DA84222F}" destId="{92F57AA5-FA70-426B-B1D9-24138B7C99FA}" srcOrd="0" destOrd="0" presId="urn:microsoft.com/office/officeart/2018/2/layout/IconVerticalSolidList"/>
    <dgm:cxn modelId="{18514952-9FE6-4F7A-AA42-4354610F5908}" srcId="{BAA8A354-96F3-493B-AC3D-FC1C2E884AE7}" destId="{3818B88B-25BF-4B6D-9F02-75B9D33E7447}" srcOrd="1" destOrd="0" parTransId="{D167D22E-5F6D-4B89-9F90-3C9ACBD84E67}" sibTransId="{2F1F8930-83A4-4C62-AE21-B56B396CDE16}"/>
    <dgm:cxn modelId="{3DBE7277-9C31-4101-8691-B6879A060090}" type="presOf" srcId="{BAA8A354-96F3-493B-AC3D-FC1C2E884AE7}" destId="{04C59CFB-E90E-431E-82DC-D1F070A9D413}" srcOrd="0" destOrd="0" presId="urn:microsoft.com/office/officeart/2018/2/layout/IconVerticalSolidList"/>
    <dgm:cxn modelId="{8D8A4F8C-1C5A-40D1-A30C-62102B4FCD32}" type="presOf" srcId="{46969849-4CE1-40E3-9793-86E2B8642D09}" destId="{D7F59D95-2533-49B7-88E6-6714F6EEBC87}" srcOrd="0" destOrd="0" presId="urn:microsoft.com/office/officeart/2018/2/layout/IconVerticalSolidList"/>
    <dgm:cxn modelId="{04BF76EF-7C9A-4AEC-832E-520C8C5FF764}" srcId="{BAA8A354-96F3-493B-AC3D-FC1C2E884AE7}" destId="{C110074E-53A2-4A46-B6E9-0794DA84222F}" srcOrd="2" destOrd="0" parTransId="{8AC4DED8-4345-4C18-BFB3-1B5728A51833}" sibTransId="{7EA23D4B-6E2A-4352-808B-EA7FC4D16C1A}"/>
    <dgm:cxn modelId="{A1DCEAFD-5F89-4032-9178-9ADF02043323}" type="presOf" srcId="{3818B88B-25BF-4B6D-9F02-75B9D33E7447}" destId="{C66C7451-E81D-401D-9E00-DEE380D6C3AE}" srcOrd="0" destOrd="0" presId="urn:microsoft.com/office/officeart/2018/2/layout/IconVerticalSolidList"/>
    <dgm:cxn modelId="{EDE0DEE5-ED3D-45E0-BBF0-C68E453AD72C}" type="presParOf" srcId="{04C59CFB-E90E-431E-82DC-D1F070A9D413}" destId="{7C74007B-493E-4AB9-933F-8DE9643EB9B4}" srcOrd="0" destOrd="0" presId="urn:microsoft.com/office/officeart/2018/2/layout/IconVerticalSolidList"/>
    <dgm:cxn modelId="{B855E3F0-D304-403E-B025-5FFC4EBEC6D9}" type="presParOf" srcId="{7C74007B-493E-4AB9-933F-8DE9643EB9B4}" destId="{7A792CE8-1E1B-4421-ADBD-DDF4A1DA2921}" srcOrd="0" destOrd="0" presId="urn:microsoft.com/office/officeart/2018/2/layout/IconVerticalSolidList"/>
    <dgm:cxn modelId="{26435F85-6664-47CF-AA65-A3BBE751966C}" type="presParOf" srcId="{7C74007B-493E-4AB9-933F-8DE9643EB9B4}" destId="{F3E92267-F218-4957-A1DD-CB9B4BE04DC4}" srcOrd="1" destOrd="0" presId="urn:microsoft.com/office/officeart/2018/2/layout/IconVerticalSolidList"/>
    <dgm:cxn modelId="{2AAF53C3-7FE9-4A27-BF81-25DACC073381}" type="presParOf" srcId="{7C74007B-493E-4AB9-933F-8DE9643EB9B4}" destId="{DAD36D2B-95EF-46F1-B94F-E160FC19B156}" srcOrd="2" destOrd="0" presId="urn:microsoft.com/office/officeart/2018/2/layout/IconVerticalSolidList"/>
    <dgm:cxn modelId="{48F6BE5C-75AC-4F57-B07F-159B90361522}" type="presParOf" srcId="{7C74007B-493E-4AB9-933F-8DE9643EB9B4}" destId="{D7F59D95-2533-49B7-88E6-6714F6EEBC87}" srcOrd="3" destOrd="0" presId="urn:microsoft.com/office/officeart/2018/2/layout/IconVerticalSolidList"/>
    <dgm:cxn modelId="{B54B7C30-14B0-45FF-8CD2-31F9E320432A}" type="presParOf" srcId="{04C59CFB-E90E-431E-82DC-D1F070A9D413}" destId="{497633CD-E0B8-4C7C-A84A-44772A2AA9EF}" srcOrd="1" destOrd="0" presId="urn:microsoft.com/office/officeart/2018/2/layout/IconVerticalSolidList"/>
    <dgm:cxn modelId="{C78E63D1-34C3-4BD5-BCB3-350E8E1AC163}" type="presParOf" srcId="{04C59CFB-E90E-431E-82DC-D1F070A9D413}" destId="{DA18E73B-1C9E-4A86-8227-1BFB45420D66}" srcOrd="2" destOrd="0" presId="urn:microsoft.com/office/officeart/2018/2/layout/IconVerticalSolidList"/>
    <dgm:cxn modelId="{3618A7EF-1D05-485D-9651-6E0215B1B174}" type="presParOf" srcId="{DA18E73B-1C9E-4A86-8227-1BFB45420D66}" destId="{2FF18B5E-ABF2-45E5-9DB4-B9638B4CFA65}" srcOrd="0" destOrd="0" presId="urn:microsoft.com/office/officeart/2018/2/layout/IconVerticalSolidList"/>
    <dgm:cxn modelId="{63C8AEAD-0F18-47E5-8B51-CBA34271841D}" type="presParOf" srcId="{DA18E73B-1C9E-4A86-8227-1BFB45420D66}" destId="{7BBE6170-6D68-4184-B7EF-7AC63CFFBFA0}" srcOrd="1" destOrd="0" presId="urn:microsoft.com/office/officeart/2018/2/layout/IconVerticalSolidList"/>
    <dgm:cxn modelId="{DE4AFF26-3281-42EA-BAA6-A3F0310D16D6}" type="presParOf" srcId="{DA18E73B-1C9E-4A86-8227-1BFB45420D66}" destId="{B50719DF-AC85-479B-A65F-4295AEE43F4B}" srcOrd="2" destOrd="0" presId="urn:microsoft.com/office/officeart/2018/2/layout/IconVerticalSolidList"/>
    <dgm:cxn modelId="{62960E57-1FBD-4FA2-B71E-09A2EB73D509}" type="presParOf" srcId="{DA18E73B-1C9E-4A86-8227-1BFB45420D66}" destId="{C66C7451-E81D-401D-9E00-DEE380D6C3AE}" srcOrd="3" destOrd="0" presId="urn:microsoft.com/office/officeart/2018/2/layout/IconVerticalSolidList"/>
    <dgm:cxn modelId="{0495414D-C5F4-4D98-8383-927299AEE8B2}" type="presParOf" srcId="{04C59CFB-E90E-431E-82DC-D1F070A9D413}" destId="{364A558C-01B8-4AD6-BCC4-5A8918ABE53B}" srcOrd="3" destOrd="0" presId="urn:microsoft.com/office/officeart/2018/2/layout/IconVerticalSolidList"/>
    <dgm:cxn modelId="{4FA1425D-8660-465B-BEBF-69CE9D9DE73D}" type="presParOf" srcId="{04C59CFB-E90E-431E-82DC-D1F070A9D413}" destId="{65B573C0-46A2-4DA3-9E1E-49ABF8F581CF}" srcOrd="4" destOrd="0" presId="urn:microsoft.com/office/officeart/2018/2/layout/IconVerticalSolidList"/>
    <dgm:cxn modelId="{B60DAD2F-2524-4944-8DE0-1D4A50B7C12B}" type="presParOf" srcId="{65B573C0-46A2-4DA3-9E1E-49ABF8F581CF}" destId="{D0A29D43-D943-4F06-B479-2E0D8A59A86A}" srcOrd="0" destOrd="0" presId="urn:microsoft.com/office/officeart/2018/2/layout/IconVerticalSolidList"/>
    <dgm:cxn modelId="{731FBA3F-4905-40CD-B8E9-FC6DE9553941}" type="presParOf" srcId="{65B573C0-46A2-4DA3-9E1E-49ABF8F581CF}" destId="{B589AAC5-C441-4A2A-B04E-36E9FAED00A7}" srcOrd="1" destOrd="0" presId="urn:microsoft.com/office/officeart/2018/2/layout/IconVerticalSolidList"/>
    <dgm:cxn modelId="{24BB7CA8-B809-49AF-A5DD-3CB484A35A67}" type="presParOf" srcId="{65B573C0-46A2-4DA3-9E1E-49ABF8F581CF}" destId="{CABAD4C0-A04F-449E-AAE5-2D4862C71EDE}" srcOrd="2" destOrd="0" presId="urn:microsoft.com/office/officeart/2018/2/layout/IconVerticalSolidList"/>
    <dgm:cxn modelId="{A0D23D32-A57F-47D6-9F65-C12468294B40}" type="presParOf" srcId="{65B573C0-46A2-4DA3-9E1E-49ABF8F581CF}" destId="{92F57AA5-FA70-426B-B1D9-24138B7C99FA}"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6B413F-45C8-44E1-84B6-956B8D61125C}">
      <dsp:nvSpPr>
        <dsp:cNvPr id="0" name=""/>
        <dsp:cNvSpPr/>
      </dsp:nvSpPr>
      <dsp:spPr>
        <a:xfrm>
          <a:off x="0" y="143"/>
          <a:ext cx="6254496" cy="91494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i="1" u="sng" kern="1200"/>
            <a:t>Rain:</a:t>
          </a:r>
          <a:r>
            <a:rPr lang="en-GB" sz="2300" i="1" kern="1200"/>
            <a:t> </a:t>
          </a:r>
          <a:r>
            <a:rPr lang="en-GB" sz="2300" kern="1200"/>
            <a:t>An effect given to the cube such that it looks like a soothing rain.</a:t>
          </a:r>
          <a:endParaRPr lang="en-US" sz="2300" kern="1200"/>
        </a:p>
      </dsp:txBody>
      <dsp:txXfrm>
        <a:off x="44664" y="44807"/>
        <a:ext cx="6165168" cy="825612"/>
      </dsp:txXfrm>
    </dsp:sp>
    <dsp:sp modelId="{A7448493-2F15-4AD1-859A-A260A762A4C6}">
      <dsp:nvSpPr>
        <dsp:cNvPr id="0" name=""/>
        <dsp:cNvSpPr/>
      </dsp:nvSpPr>
      <dsp:spPr>
        <a:xfrm>
          <a:off x="0" y="981323"/>
          <a:ext cx="6254496" cy="914940"/>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i="1" u="sng" kern="1200"/>
            <a:t>Plane Boing:</a:t>
          </a:r>
          <a:r>
            <a:rPr lang="en-GB" sz="2300" kern="1200"/>
            <a:t> The moving of a plane across the cube.</a:t>
          </a:r>
          <a:endParaRPr lang="en-US" sz="2300" kern="1200"/>
        </a:p>
      </dsp:txBody>
      <dsp:txXfrm>
        <a:off x="44664" y="1025987"/>
        <a:ext cx="6165168" cy="825612"/>
      </dsp:txXfrm>
    </dsp:sp>
    <dsp:sp modelId="{DD89F4AB-7EB4-400A-A40B-A5557311FB56}">
      <dsp:nvSpPr>
        <dsp:cNvPr id="0" name=""/>
        <dsp:cNvSpPr/>
      </dsp:nvSpPr>
      <dsp:spPr>
        <a:xfrm>
          <a:off x="0" y="1962504"/>
          <a:ext cx="6254496" cy="914940"/>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i="1" u="sng" kern="1200" err="1"/>
            <a:t>Woop-Woop</a:t>
          </a:r>
          <a:r>
            <a:rPr lang="en-GB" sz="2300" i="1" u="sng" kern="1200"/>
            <a:t>:</a:t>
          </a:r>
          <a:r>
            <a:rPr lang="en-GB" sz="2300" i="1" kern="1200"/>
            <a:t> </a:t>
          </a:r>
          <a:r>
            <a:rPr lang="en-GB" sz="2300" kern="1200"/>
            <a:t>Expanding of a small cube from inside out.</a:t>
          </a:r>
          <a:endParaRPr lang="en-US" sz="2300" kern="1200"/>
        </a:p>
      </dsp:txBody>
      <dsp:txXfrm>
        <a:off x="44664" y="2007168"/>
        <a:ext cx="6165168" cy="825612"/>
      </dsp:txXfrm>
    </dsp:sp>
    <dsp:sp modelId="{95AC7F2C-EE85-4193-905D-1D223B3BED97}">
      <dsp:nvSpPr>
        <dsp:cNvPr id="0" name=""/>
        <dsp:cNvSpPr/>
      </dsp:nvSpPr>
      <dsp:spPr>
        <a:xfrm>
          <a:off x="0" y="2943684"/>
          <a:ext cx="6254496" cy="91494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i="1" u="sng" kern="1200"/>
            <a:t>Text:</a:t>
          </a:r>
          <a:r>
            <a:rPr lang="en-GB" sz="2300" kern="1200"/>
            <a:t> As the name </a:t>
          </a:r>
          <a:r>
            <a:rPr lang="en-GB" sz="2300" kern="1200">
              <a:latin typeface="Calibri Light" panose="020F0302020204030204"/>
            </a:rPr>
            <a:t>suggests</a:t>
          </a:r>
          <a:r>
            <a:rPr lang="en-GB" sz="2300" kern="1200"/>
            <a:t>, it is an effect which shows </a:t>
          </a:r>
          <a:r>
            <a:rPr lang="en-GB" sz="2300" kern="1200">
              <a:latin typeface="Calibri Light" panose="020F0302020204030204"/>
            </a:rPr>
            <a:t>text</a:t>
          </a:r>
          <a:r>
            <a:rPr lang="en-GB" sz="2300" kern="1200"/>
            <a:t> using LEDS</a:t>
          </a:r>
          <a:endParaRPr lang="en-US" sz="2300" kern="1200"/>
        </a:p>
      </dsp:txBody>
      <dsp:txXfrm>
        <a:off x="44664" y="2988348"/>
        <a:ext cx="6165168" cy="8256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792CE8-1E1B-4421-ADBD-DDF4A1DA2921}">
      <dsp:nvSpPr>
        <dsp:cNvPr id="0" name=""/>
        <dsp:cNvSpPr/>
      </dsp:nvSpPr>
      <dsp:spPr>
        <a:xfrm>
          <a:off x="0" y="642"/>
          <a:ext cx="7144907" cy="15023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3E92267-F218-4957-A1DD-CB9B4BE04DC4}">
      <dsp:nvSpPr>
        <dsp:cNvPr id="0" name=""/>
        <dsp:cNvSpPr/>
      </dsp:nvSpPr>
      <dsp:spPr>
        <a:xfrm>
          <a:off x="454451" y="338663"/>
          <a:ext cx="826274" cy="82627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7F59D95-2533-49B7-88E6-6714F6EEBC87}">
      <dsp:nvSpPr>
        <dsp:cNvPr id="0" name=""/>
        <dsp:cNvSpPr/>
      </dsp:nvSpPr>
      <dsp:spPr>
        <a:xfrm>
          <a:off x="1735176" y="642"/>
          <a:ext cx="5409730" cy="15023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995" tIns="158995" rIns="158995" bIns="158995" numCol="1" spcCol="1270" anchor="ctr" anchorCtr="0">
          <a:noAutofit/>
        </a:bodyPr>
        <a:lstStyle/>
        <a:p>
          <a:pPr marL="0" lvl="0" indent="0" algn="l" defTabSz="933450">
            <a:lnSpc>
              <a:spcPct val="90000"/>
            </a:lnSpc>
            <a:spcBef>
              <a:spcPct val="0"/>
            </a:spcBef>
            <a:spcAft>
              <a:spcPct val="35000"/>
            </a:spcAft>
            <a:buNone/>
          </a:pPr>
          <a:r>
            <a:rPr lang="en-US" sz="2100" kern="1200"/>
            <a:t>The LED cube can be used for decorative purposes.  Its aesthetic beauty is pleasing to the eye.</a:t>
          </a:r>
        </a:p>
      </dsp:txBody>
      <dsp:txXfrm>
        <a:off x="1735176" y="642"/>
        <a:ext cx="5409730" cy="1502317"/>
      </dsp:txXfrm>
    </dsp:sp>
    <dsp:sp modelId="{2FF18B5E-ABF2-45E5-9DB4-B9638B4CFA65}">
      <dsp:nvSpPr>
        <dsp:cNvPr id="0" name=""/>
        <dsp:cNvSpPr/>
      </dsp:nvSpPr>
      <dsp:spPr>
        <a:xfrm>
          <a:off x="0" y="1878539"/>
          <a:ext cx="7144907" cy="15023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BE6170-6D68-4184-B7EF-7AC63CFFBFA0}">
      <dsp:nvSpPr>
        <dsp:cNvPr id="0" name=""/>
        <dsp:cNvSpPr/>
      </dsp:nvSpPr>
      <dsp:spPr>
        <a:xfrm>
          <a:off x="454451" y="2216560"/>
          <a:ext cx="826274" cy="82627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66C7451-E81D-401D-9E00-DEE380D6C3AE}">
      <dsp:nvSpPr>
        <dsp:cNvPr id="0" name=""/>
        <dsp:cNvSpPr/>
      </dsp:nvSpPr>
      <dsp:spPr>
        <a:xfrm>
          <a:off x="1735176" y="1878539"/>
          <a:ext cx="5409730" cy="15023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995" tIns="158995" rIns="158995" bIns="158995" numCol="1" spcCol="1270" anchor="ctr" anchorCtr="0">
          <a:noAutofit/>
        </a:bodyPr>
        <a:lstStyle/>
        <a:p>
          <a:pPr marL="0" lvl="0" indent="0" algn="l" defTabSz="933450">
            <a:lnSpc>
              <a:spcPct val="90000"/>
            </a:lnSpc>
            <a:spcBef>
              <a:spcPct val="0"/>
            </a:spcBef>
            <a:spcAft>
              <a:spcPct val="35000"/>
            </a:spcAft>
            <a:buNone/>
          </a:pPr>
          <a:r>
            <a:rPr lang="en-US" sz="2100" kern="1200"/>
            <a:t>The LED cube can be used in parties and functions. The UV distance sensor enables in giving different effects at different distances, so it can be used as a party game.</a:t>
          </a:r>
        </a:p>
      </dsp:txBody>
      <dsp:txXfrm>
        <a:off x="1735176" y="1878539"/>
        <a:ext cx="5409730" cy="1502317"/>
      </dsp:txXfrm>
    </dsp:sp>
    <dsp:sp modelId="{D0A29D43-D943-4F06-B479-2E0D8A59A86A}">
      <dsp:nvSpPr>
        <dsp:cNvPr id="0" name=""/>
        <dsp:cNvSpPr/>
      </dsp:nvSpPr>
      <dsp:spPr>
        <a:xfrm>
          <a:off x="0" y="3756436"/>
          <a:ext cx="7144907" cy="15023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89AAC5-C441-4A2A-B04E-36E9FAED00A7}">
      <dsp:nvSpPr>
        <dsp:cNvPr id="0" name=""/>
        <dsp:cNvSpPr/>
      </dsp:nvSpPr>
      <dsp:spPr>
        <a:xfrm>
          <a:off x="454451" y="4094457"/>
          <a:ext cx="826274" cy="82627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2F57AA5-FA70-426B-B1D9-24138B7C99FA}">
      <dsp:nvSpPr>
        <dsp:cNvPr id="0" name=""/>
        <dsp:cNvSpPr/>
      </dsp:nvSpPr>
      <dsp:spPr>
        <a:xfrm>
          <a:off x="1735176" y="3756436"/>
          <a:ext cx="5409730" cy="15023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995" tIns="158995" rIns="158995" bIns="158995" numCol="1" spcCol="1270" anchor="ctr" anchorCtr="0">
          <a:noAutofit/>
        </a:bodyPr>
        <a:lstStyle/>
        <a:p>
          <a:pPr marL="0" lvl="0" indent="0" algn="l" defTabSz="933450">
            <a:lnSpc>
              <a:spcPct val="90000"/>
            </a:lnSpc>
            <a:spcBef>
              <a:spcPct val="0"/>
            </a:spcBef>
            <a:spcAft>
              <a:spcPct val="35000"/>
            </a:spcAft>
            <a:buNone/>
          </a:pPr>
          <a:r>
            <a:rPr lang="en-US" sz="2100" kern="1200"/>
            <a:t>Furthermore, with advanced resources it can also be used as a display.</a:t>
          </a:r>
        </a:p>
      </dsp:txBody>
      <dsp:txXfrm>
        <a:off x="1735176" y="3756436"/>
        <a:ext cx="5409730" cy="150231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gif>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jpeg>
</file>

<file path=ppt/media/image4.jpeg>
</file>

<file path=ppt/media/image5.png>
</file>

<file path=ppt/media/image6.png>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49829800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78822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38308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2848852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351376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179585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603935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p>
        </p:txBody>
      </p:sp>
    </p:spTree>
    <p:extLst>
      <p:ext uri="{BB962C8B-B14F-4D97-AF65-F5344CB8AC3E}">
        <p14:creationId xmlns:p14="http://schemas.microsoft.com/office/powerpoint/2010/main" val="24379229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816177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GB" smtClean="0"/>
              <a:t>18/06/2022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18/06/2022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896111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18/06/2022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846CE7D5-CF57-46EF-B807-FDD0502418D4}" type="datetimeFigureOut">
              <a:rPr lang="en-GB" smtClean="0"/>
              <a:t>18/06/2022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846CE7D5-CF57-46EF-B807-FDD0502418D4}" type="datetimeFigureOut">
              <a:rPr lang="en-GB" smtClean="0"/>
              <a:t>18/06/2022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GB" smtClean="0"/>
              <a:t>18/06/2022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18/06/2022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18/06/2022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18/06/2022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18/06/2022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18/06/2022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034990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870392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472369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80544387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6898166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284798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13724822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6153691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80212022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9238283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626797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100722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6/18/2022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27217345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6/18/2022</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34279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6/18/2022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138358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6/18/2022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009919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6/18/2022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544634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81924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8416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theme" Target="../theme/theme3.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6/18/2022</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682744070"/>
      </p:ext>
    </p:extLst>
  </p:cSld>
  <p:clrMap bg1="dk1" tx1="lt1" bg2="dk2" tx2="lt2" accent1="accent1" accent2="accent2" accent3="accent3" accent4="accent4" accent5="accent5" accent6="accent6" hlink="hlink" folHlink="folHlink"/>
  <p:sldLayoutIdLst>
    <p:sldLayoutId id="2147483679" r:id="rId1"/>
    <p:sldLayoutId id="2147483697" r:id="rId2"/>
    <p:sldLayoutId id="2147483698" r:id="rId3"/>
    <p:sldLayoutId id="2147483699" r:id="rId4"/>
    <p:sldLayoutId id="2147483700" r:id="rId5"/>
    <p:sldLayoutId id="2147483701" r:id="rId6"/>
    <p:sldLayoutId id="2147483696" r:id="rId7"/>
    <p:sldLayoutId id="2147483702" r:id="rId8"/>
    <p:sldLayoutId id="2147483693" r:id="rId9"/>
    <p:sldLayoutId id="2147483694" r:id="rId10"/>
    <p:sldLayoutId id="2147483695"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18/06/2022</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6/18/2022</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3161262940"/>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85" r:id="rId6"/>
    <p:sldLayoutId id="2147483680" r:id="rId7"/>
    <p:sldLayoutId id="2147483681" r:id="rId8"/>
    <p:sldLayoutId id="2147483682" r:id="rId9"/>
    <p:sldLayoutId id="2147483683" r:id="rId10"/>
    <p:sldLayoutId id="2147483684" r:id="rId11"/>
    <p:sldLayoutId id="2147483686"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4.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0.jpeg"/><Relationship Id="rId1" Type="http://schemas.openxmlformats.org/officeDocument/2006/relationships/slideLayout" Target="../slideLayouts/slideLayout2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Led lights of different colours in rectangle shape">
            <a:extLst>
              <a:ext uri="{FF2B5EF4-FFF2-40B4-BE49-F238E27FC236}">
                <a16:creationId xmlns:a16="http://schemas.microsoft.com/office/drawing/2014/main" id="{8E108377-8AA7-CA59-1C03-1AAAF896A93A}"/>
              </a:ext>
            </a:extLst>
          </p:cNvPr>
          <p:cNvPicPr>
            <a:picLocks noChangeAspect="1"/>
          </p:cNvPicPr>
          <p:nvPr/>
        </p:nvPicPr>
        <p:blipFill rotWithShape="1">
          <a:blip r:embed="rId2"/>
          <a:srcRect b="11417"/>
          <a:stretch/>
        </p:blipFill>
        <p:spPr>
          <a:xfrm>
            <a:off x="20" y="10"/>
            <a:ext cx="12191980" cy="6857990"/>
          </a:xfrm>
          <a:prstGeom prst="rect">
            <a:avLst/>
          </a:prstGeom>
        </p:spPr>
      </p:pic>
      <p:sp>
        <p:nvSpPr>
          <p:cNvPr id="4" name="TextBox 3">
            <a:extLst>
              <a:ext uri="{FF2B5EF4-FFF2-40B4-BE49-F238E27FC236}">
                <a16:creationId xmlns:a16="http://schemas.microsoft.com/office/drawing/2014/main" id="{2D9B3866-7EAC-D01D-F842-B0B58664B901}"/>
              </a:ext>
            </a:extLst>
          </p:cNvPr>
          <p:cNvSpPr txBox="1"/>
          <p:nvPr/>
        </p:nvSpPr>
        <p:spPr>
          <a:xfrm>
            <a:off x="1978325" y="5299495"/>
            <a:ext cx="8249727"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7000" b="1" u="sng">
                <a:solidFill>
                  <a:srgbClr val="05DAFF"/>
                </a:solidFill>
                <a:latin typeface="Trade Gothic Inline"/>
                <a:ea typeface="STCaiyun"/>
                <a:cs typeface="MV Boli"/>
              </a:rPr>
              <a:t>Vibrant</a:t>
            </a:r>
            <a:r>
              <a:rPr lang="en-GB" sz="7000" b="1" u="sng">
                <a:solidFill>
                  <a:schemeClr val="bg1"/>
                </a:solidFill>
                <a:latin typeface="Trade Gothic Inline"/>
                <a:ea typeface="STCaiyun"/>
                <a:cs typeface="MV Boli"/>
              </a:rPr>
              <a:t> LED</a:t>
            </a:r>
            <a:r>
              <a:rPr lang="en-GB" sz="7000" b="1" u="sng">
                <a:solidFill>
                  <a:srgbClr val="FF0A70"/>
                </a:solidFill>
                <a:latin typeface="Trade Gothic Inline"/>
                <a:ea typeface="STCaiyun"/>
                <a:cs typeface="MV Boli"/>
              </a:rPr>
              <a:t> Cube</a:t>
            </a:r>
            <a:endParaRPr lang="en-US" sz="7000" b="1" u="sng">
              <a:solidFill>
                <a:srgbClr val="FF0A70"/>
              </a:solidFill>
              <a:latin typeface="Trade Gothic Inline"/>
              <a:ea typeface="STCaiyun"/>
              <a:cs typeface="MV Boli"/>
            </a:endParaRPr>
          </a:p>
        </p:txBody>
      </p:sp>
      <p:sp>
        <p:nvSpPr>
          <p:cNvPr id="10" name="TextBox 9">
            <a:extLst>
              <a:ext uri="{FF2B5EF4-FFF2-40B4-BE49-F238E27FC236}">
                <a16:creationId xmlns:a16="http://schemas.microsoft.com/office/drawing/2014/main" id="{044A3F53-670D-8E77-6B50-6FFB35EB3B00}"/>
              </a:ext>
            </a:extLst>
          </p:cNvPr>
          <p:cNvSpPr txBox="1"/>
          <p:nvPr/>
        </p:nvSpPr>
        <p:spPr>
          <a:xfrm rot="300000">
            <a:off x="2553418" y="1885994"/>
            <a:ext cx="2225616"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000">
                <a:solidFill>
                  <a:schemeClr val="bg1"/>
                </a:solidFill>
                <a:latin typeface="Forte"/>
                <a:cs typeface="Times New Roman"/>
              </a:rPr>
              <a:t>Welcome To</a:t>
            </a:r>
          </a:p>
        </p:txBody>
      </p:sp>
      <p:sp>
        <p:nvSpPr>
          <p:cNvPr id="2" name="TextBox 1">
            <a:extLst>
              <a:ext uri="{FF2B5EF4-FFF2-40B4-BE49-F238E27FC236}">
                <a16:creationId xmlns:a16="http://schemas.microsoft.com/office/drawing/2014/main" id="{3B07FDA5-B629-75D1-D7E2-4F726D82D1CA}"/>
              </a:ext>
            </a:extLst>
          </p:cNvPr>
          <p:cNvSpPr txBox="1"/>
          <p:nvPr/>
        </p:nvSpPr>
        <p:spPr>
          <a:xfrm rot="180000">
            <a:off x="2667539" y="2560829"/>
            <a:ext cx="274320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000">
                <a:solidFill>
                  <a:schemeClr val="bg1"/>
                </a:solidFill>
                <a:latin typeface="Forte"/>
              </a:rPr>
              <a:t>Team-18 </a:t>
            </a:r>
            <a:endParaRPr lang="en-US" sz="3000">
              <a:solidFill>
                <a:schemeClr val="bg1"/>
              </a:solidFill>
              <a:latin typeface="Forte"/>
            </a:endParaRPr>
          </a:p>
        </p:txBody>
      </p:sp>
      <p:sp>
        <p:nvSpPr>
          <p:cNvPr id="7" name="TextBox 6">
            <a:extLst>
              <a:ext uri="{FF2B5EF4-FFF2-40B4-BE49-F238E27FC236}">
                <a16:creationId xmlns:a16="http://schemas.microsoft.com/office/drawing/2014/main" id="{3BA50119-D99C-5CFA-4652-604F2E9B0DFE}"/>
              </a:ext>
            </a:extLst>
          </p:cNvPr>
          <p:cNvSpPr txBox="1"/>
          <p:nvPr/>
        </p:nvSpPr>
        <p:spPr>
          <a:xfrm>
            <a:off x="2595652" y="3228256"/>
            <a:ext cx="274320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000">
                <a:solidFill>
                  <a:schemeClr val="bg1"/>
                </a:solidFill>
                <a:latin typeface="Forte"/>
              </a:rPr>
              <a:t>Final Week </a:t>
            </a:r>
            <a:endParaRPr lang="en-US" sz="3000">
              <a:solidFill>
                <a:schemeClr val="bg1"/>
              </a:solidFill>
              <a:latin typeface="Forte"/>
            </a:endParaRPr>
          </a:p>
        </p:txBody>
      </p:sp>
      <p:sp>
        <p:nvSpPr>
          <p:cNvPr id="9" name="TextBox 8">
            <a:extLst>
              <a:ext uri="{FF2B5EF4-FFF2-40B4-BE49-F238E27FC236}">
                <a16:creationId xmlns:a16="http://schemas.microsoft.com/office/drawing/2014/main" id="{129B7014-2948-DD23-D6E8-F8B553CF090D}"/>
              </a:ext>
            </a:extLst>
          </p:cNvPr>
          <p:cNvSpPr txBox="1"/>
          <p:nvPr/>
        </p:nvSpPr>
        <p:spPr>
          <a:xfrm>
            <a:off x="2595652" y="3860859"/>
            <a:ext cx="274320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000">
                <a:solidFill>
                  <a:schemeClr val="bg1"/>
                </a:solidFill>
                <a:latin typeface="Forte"/>
              </a:rPr>
              <a:t>Presentation</a:t>
            </a:r>
            <a:endParaRPr lang="en-US" sz="3000">
              <a:solidFill>
                <a:schemeClr val="bg1"/>
              </a:solidFill>
              <a:latin typeface="Forte"/>
            </a:endParaRPr>
          </a:p>
        </p:txBody>
      </p:sp>
      <p:sp>
        <p:nvSpPr>
          <p:cNvPr id="5" name="TextBox 4">
            <a:extLst>
              <a:ext uri="{FF2B5EF4-FFF2-40B4-BE49-F238E27FC236}">
                <a16:creationId xmlns:a16="http://schemas.microsoft.com/office/drawing/2014/main" id="{147AADEC-B6E6-ABA8-BFB6-6CEF3156CF18}"/>
              </a:ext>
            </a:extLst>
          </p:cNvPr>
          <p:cNvSpPr txBox="1"/>
          <p:nvPr/>
        </p:nvSpPr>
        <p:spPr>
          <a:xfrm>
            <a:off x="5845835" y="1920815"/>
            <a:ext cx="4511615"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2500">
                <a:solidFill>
                  <a:schemeClr val="bg1"/>
                </a:solidFill>
                <a:latin typeface="Forte"/>
                <a:ea typeface="+mn-lt"/>
                <a:cs typeface="+mn-lt"/>
              </a:rPr>
              <a:t>Ashish Thakur </a:t>
            </a:r>
            <a:r>
              <a:rPr lang="en-GB" sz="2500">
                <a:solidFill>
                  <a:srgbClr val="FF0000"/>
                </a:solidFill>
                <a:latin typeface="Forte"/>
                <a:ea typeface="+mn-lt"/>
                <a:cs typeface="+mn-lt"/>
              </a:rPr>
              <a:t>(21NA30004)</a:t>
            </a:r>
            <a:endParaRPr lang="en-US" sz="2500">
              <a:solidFill>
                <a:srgbClr val="FF0000"/>
              </a:solidFill>
              <a:latin typeface="Forte"/>
            </a:endParaRPr>
          </a:p>
        </p:txBody>
      </p:sp>
      <p:sp>
        <p:nvSpPr>
          <p:cNvPr id="6" name="TextBox 5">
            <a:extLst>
              <a:ext uri="{FF2B5EF4-FFF2-40B4-BE49-F238E27FC236}">
                <a16:creationId xmlns:a16="http://schemas.microsoft.com/office/drawing/2014/main" id="{0D5F2A62-56F1-13F2-EAC3-37091FC77D75}"/>
              </a:ext>
            </a:extLst>
          </p:cNvPr>
          <p:cNvSpPr txBox="1"/>
          <p:nvPr/>
        </p:nvSpPr>
        <p:spPr>
          <a:xfrm>
            <a:off x="5744295" y="2538143"/>
            <a:ext cx="4942935"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2500">
                <a:solidFill>
                  <a:schemeClr val="bg1"/>
                </a:solidFill>
                <a:latin typeface="Forte"/>
                <a:ea typeface="+mn-lt"/>
                <a:cs typeface="+mn-lt"/>
              </a:rPr>
              <a:t>Bhavesh </a:t>
            </a:r>
            <a:r>
              <a:rPr lang="en-GB" sz="2500" err="1">
                <a:solidFill>
                  <a:schemeClr val="bg1"/>
                </a:solidFill>
                <a:latin typeface="Forte"/>
                <a:ea typeface="+mn-lt"/>
                <a:cs typeface="+mn-lt"/>
              </a:rPr>
              <a:t>Mukheja</a:t>
            </a:r>
            <a:r>
              <a:rPr lang="en-GB" sz="2500">
                <a:solidFill>
                  <a:schemeClr val="bg1"/>
                </a:solidFill>
                <a:latin typeface="Forte"/>
                <a:ea typeface="+mn-lt"/>
                <a:cs typeface="+mn-lt"/>
              </a:rPr>
              <a:t> </a:t>
            </a:r>
            <a:r>
              <a:rPr lang="en-GB" sz="2500">
                <a:solidFill>
                  <a:srgbClr val="FF0000"/>
                </a:solidFill>
                <a:latin typeface="Forte"/>
                <a:ea typeface="+mn-lt"/>
                <a:cs typeface="+mn-lt"/>
              </a:rPr>
              <a:t>(21PH10008)</a:t>
            </a:r>
            <a:endParaRPr lang="en-GB" sz="2500">
              <a:solidFill>
                <a:srgbClr val="FFFFFF"/>
              </a:solidFill>
              <a:latin typeface="Forte"/>
            </a:endParaRPr>
          </a:p>
        </p:txBody>
      </p:sp>
      <p:sp>
        <p:nvSpPr>
          <p:cNvPr id="14" name="TextBox 13">
            <a:extLst>
              <a:ext uri="{FF2B5EF4-FFF2-40B4-BE49-F238E27FC236}">
                <a16:creationId xmlns:a16="http://schemas.microsoft.com/office/drawing/2014/main" id="{CA8CB023-397A-A22A-1012-2E75FA609FD3}"/>
              </a:ext>
            </a:extLst>
          </p:cNvPr>
          <p:cNvSpPr txBox="1"/>
          <p:nvPr/>
        </p:nvSpPr>
        <p:spPr>
          <a:xfrm>
            <a:off x="5642754" y="3184225"/>
            <a:ext cx="5029200"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2500">
                <a:solidFill>
                  <a:schemeClr val="bg1"/>
                </a:solidFill>
                <a:latin typeface="Forte"/>
                <a:ea typeface="+mn-lt"/>
                <a:cs typeface="+mn-lt"/>
              </a:rPr>
              <a:t>Mannan Thakur </a:t>
            </a:r>
            <a:r>
              <a:rPr lang="en-GB" sz="2500">
                <a:solidFill>
                  <a:srgbClr val="FF0000"/>
                </a:solidFill>
                <a:latin typeface="Forte"/>
                <a:ea typeface="+mn-lt"/>
                <a:cs typeface="+mn-lt"/>
              </a:rPr>
              <a:t>(21MT10030)</a:t>
            </a:r>
            <a:endParaRPr lang="en-GB" sz="2500">
              <a:solidFill>
                <a:srgbClr val="FF0000"/>
              </a:solidFill>
              <a:latin typeface="Forte"/>
            </a:endParaRPr>
          </a:p>
        </p:txBody>
      </p:sp>
      <p:sp>
        <p:nvSpPr>
          <p:cNvPr id="16" name="TextBox 15">
            <a:extLst>
              <a:ext uri="{FF2B5EF4-FFF2-40B4-BE49-F238E27FC236}">
                <a16:creationId xmlns:a16="http://schemas.microsoft.com/office/drawing/2014/main" id="{CEBFB0D8-3B3B-4308-D8C9-AE35B6F32E4B}"/>
              </a:ext>
            </a:extLst>
          </p:cNvPr>
          <p:cNvSpPr txBox="1"/>
          <p:nvPr/>
        </p:nvSpPr>
        <p:spPr>
          <a:xfrm>
            <a:off x="5685886" y="3831207"/>
            <a:ext cx="5043577"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2500">
                <a:solidFill>
                  <a:schemeClr val="bg1"/>
                </a:solidFill>
                <a:latin typeface="Forte"/>
                <a:ea typeface="+mn-lt"/>
                <a:cs typeface="+mn-lt"/>
              </a:rPr>
              <a:t>Sayan Mandal </a:t>
            </a:r>
            <a:r>
              <a:rPr lang="en-GB" sz="2500">
                <a:solidFill>
                  <a:srgbClr val="FF0000"/>
                </a:solidFill>
                <a:latin typeface="Forte"/>
                <a:ea typeface="+mn-lt"/>
                <a:cs typeface="+mn-lt"/>
              </a:rPr>
              <a:t>(21MT10049)</a:t>
            </a:r>
            <a:endParaRPr lang="en-GB" sz="2500">
              <a:solidFill>
                <a:srgbClr val="FF0000"/>
              </a:solidFill>
              <a:latin typeface="Forte"/>
            </a:endParaRPr>
          </a:p>
        </p:txBody>
      </p:sp>
      <p:sp>
        <p:nvSpPr>
          <p:cNvPr id="17" name="TextBox 16">
            <a:extLst>
              <a:ext uri="{FF2B5EF4-FFF2-40B4-BE49-F238E27FC236}">
                <a16:creationId xmlns:a16="http://schemas.microsoft.com/office/drawing/2014/main" id="{8887C732-BD10-F1AB-58AB-2678A69BCE4A}"/>
              </a:ext>
            </a:extLst>
          </p:cNvPr>
          <p:cNvSpPr txBox="1"/>
          <p:nvPr/>
        </p:nvSpPr>
        <p:spPr>
          <a:xfrm rot="-600000">
            <a:off x="6550324" y="1086929"/>
            <a:ext cx="27432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i="1" u="sng">
                <a:solidFill>
                  <a:schemeClr val="bg1"/>
                </a:solidFill>
              </a:rPr>
              <a:t>Team Members:</a:t>
            </a:r>
            <a:endParaRPr lang="en-US" sz="2400" b="1" i="1" u="sng">
              <a:solidFill>
                <a:schemeClr val="bg1"/>
              </a:solidFill>
            </a:endParaRPr>
          </a:p>
        </p:txBody>
      </p:sp>
    </p:spTree>
    <p:extLst>
      <p:ext uri="{BB962C8B-B14F-4D97-AF65-F5344CB8AC3E}">
        <p14:creationId xmlns:p14="http://schemas.microsoft.com/office/powerpoint/2010/main" val="1358464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3" name="Picture 9" descr="Diagram, schematic&#10;&#10;Description automatically generated">
            <a:extLst>
              <a:ext uri="{FF2B5EF4-FFF2-40B4-BE49-F238E27FC236}">
                <a16:creationId xmlns:a16="http://schemas.microsoft.com/office/drawing/2014/main" id="{EF156363-AC08-A692-6736-69F72FEA503E}"/>
              </a:ext>
            </a:extLst>
          </p:cNvPr>
          <p:cNvPicPr>
            <a:picLocks noChangeAspect="1"/>
          </p:cNvPicPr>
          <p:nvPr/>
        </p:nvPicPr>
        <p:blipFill>
          <a:blip r:embed="rId3"/>
          <a:stretch>
            <a:fillRect/>
          </a:stretch>
        </p:blipFill>
        <p:spPr>
          <a:xfrm>
            <a:off x="1820174" y="169392"/>
            <a:ext cx="8566029" cy="6619857"/>
          </a:xfrm>
          <a:prstGeom prst="rect">
            <a:avLst/>
          </a:prstGeom>
        </p:spPr>
      </p:pic>
    </p:spTree>
    <p:extLst>
      <p:ext uri="{BB962C8B-B14F-4D97-AF65-F5344CB8AC3E}">
        <p14:creationId xmlns:p14="http://schemas.microsoft.com/office/powerpoint/2010/main" val="3659766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Diagram&#10;&#10;Description automatically generated">
            <a:extLst>
              <a:ext uri="{FF2B5EF4-FFF2-40B4-BE49-F238E27FC236}">
                <a16:creationId xmlns:a16="http://schemas.microsoft.com/office/drawing/2014/main" id="{744C3002-D95D-210F-D23F-24021939F075}"/>
              </a:ext>
            </a:extLst>
          </p:cNvPr>
          <p:cNvPicPr>
            <a:picLocks noChangeAspect="1"/>
          </p:cNvPicPr>
          <p:nvPr/>
        </p:nvPicPr>
        <p:blipFill>
          <a:blip r:embed="rId2"/>
          <a:stretch>
            <a:fillRect/>
          </a:stretch>
        </p:blipFill>
        <p:spPr>
          <a:xfrm>
            <a:off x="1777042" y="97505"/>
            <a:ext cx="8637916" cy="667736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55391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Diagram, schematic&#10;&#10;Description automatically generated">
            <a:extLst>
              <a:ext uri="{FF2B5EF4-FFF2-40B4-BE49-F238E27FC236}">
                <a16:creationId xmlns:a16="http://schemas.microsoft.com/office/drawing/2014/main" id="{13B6C295-A348-5556-A512-B64E1381BC9C}"/>
              </a:ext>
            </a:extLst>
          </p:cNvPr>
          <p:cNvPicPr>
            <a:picLocks noChangeAspect="1"/>
          </p:cNvPicPr>
          <p:nvPr/>
        </p:nvPicPr>
        <p:blipFill>
          <a:blip r:embed="rId2"/>
          <a:stretch>
            <a:fillRect/>
          </a:stretch>
        </p:blipFill>
        <p:spPr>
          <a:xfrm>
            <a:off x="1762664" y="68751"/>
            <a:ext cx="8681048" cy="6720498"/>
          </a:xfrm>
          <a:prstGeom prst="rect">
            <a:avLst/>
          </a:prstGeom>
        </p:spPr>
      </p:pic>
    </p:spTree>
    <p:extLst>
      <p:ext uri="{BB962C8B-B14F-4D97-AF65-F5344CB8AC3E}">
        <p14:creationId xmlns:p14="http://schemas.microsoft.com/office/powerpoint/2010/main" val="1036196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art&#10;&#10;Description automatically generated">
            <a:extLst>
              <a:ext uri="{FF2B5EF4-FFF2-40B4-BE49-F238E27FC236}">
                <a16:creationId xmlns:a16="http://schemas.microsoft.com/office/drawing/2014/main" id="{C7271A6A-75F9-321D-0C2B-13FC955E312D}"/>
              </a:ext>
            </a:extLst>
          </p:cNvPr>
          <p:cNvPicPr>
            <a:picLocks noChangeAspect="1"/>
          </p:cNvPicPr>
          <p:nvPr/>
        </p:nvPicPr>
        <p:blipFill>
          <a:blip r:embed="rId2"/>
          <a:stretch>
            <a:fillRect/>
          </a:stretch>
        </p:blipFill>
        <p:spPr>
          <a:xfrm>
            <a:off x="1719533" y="68751"/>
            <a:ext cx="8752935" cy="6734875"/>
          </a:xfrm>
          <a:prstGeom prst="rect">
            <a:avLst/>
          </a:prstGeom>
        </p:spPr>
      </p:pic>
    </p:spTree>
    <p:extLst>
      <p:ext uri="{BB962C8B-B14F-4D97-AF65-F5344CB8AC3E}">
        <p14:creationId xmlns:p14="http://schemas.microsoft.com/office/powerpoint/2010/main" val="3613143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Diagram&#10;&#10;Description automatically generated">
            <a:extLst>
              <a:ext uri="{FF2B5EF4-FFF2-40B4-BE49-F238E27FC236}">
                <a16:creationId xmlns:a16="http://schemas.microsoft.com/office/drawing/2014/main" id="{2F29E638-7F23-0DAC-9B1C-DE8AC7187116}"/>
              </a:ext>
            </a:extLst>
          </p:cNvPr>
          <p:cNvPicPr>
            <a:picLocks noChangeAspect="1"/>
          </p:cNvPicPr>
          <p:nvPr/>
        </p:nvPicPr>
        <p:blipFill>
          <a:blip r:embed="rId2"/>
          <a:stretch>
            <a:fillRect/>
          </a:stretch>
        </p:blipFill>
        <p:spPr>
          <a:xfrm>
            <a:off x="1762665" y="83127"/>
            <a:ext cx="8681049" cy="6706122"/>
          </a:xfrm>
          <a:prstGeom prst="rect">
            <a:avLst/>
          </a:prstGeom>
        </p:spPr>
      </p:pic>
    </p:spTree>
    <p:extLst>
      <p:ext uri="{BB962C8B-B14F-4D97-AF65-F5344CB8AC3E}">
        <p14:creationId xmlns:p14="http://schemas.microsoft.com/office/powerpoint/2010/main" val="609088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5396781C-32A1-4FDA-A83B-A7FF8C1B1E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3" descr="Electronics protoboard">
            <a:extLst>
              <a:ext uri="{FF2B5EF4-FFF2-40B4-BE49-F238E27FC236}">
                <a16:creationId xmlns:a16="http://schemas.microsoft.com/office/drawing/2014/main" id="{6760AB99-8B3C-87FC-30FC-D2194A77B9A1}"/>
              </a:ext>
            </a:extLst>
          </p:cNvPr>
          <p:cNvPicPr>
            <a:picLocks noChangeAspect="1"/>
          </p:cNvPicPr>
          <p:nvPr/>
        </p:nvPicPr>
        <p:blipFill rotWithShape="1">
          <a:blip r:embed="rId2"/>
          <a:srcRect l="7500" r="48312" b="-3"/>
          <a:stretch/>
        </p:blipFill>
        <p:spPr>
          <a:xfrm>
            <a:off x="20" y="10"/>
            <a:ext cx="4546582" cy="6857990"/>
          </a:xfrm>
          <a:custGeom>
            <a:avLst/>
            <a:gdLst/>
            <a:ahLst/>
            <a:cxnLst/>
            <a:rect l="l" t="t" r="r" b="b"/>
            <a:pathLst>
              <a:path w="4546602" h="6858000">
                <a:moveTo>
                  <a:pt x="4221600" y="6662544"/>
                </a:moveTo>
                <a:lnTo>
                  <a:pt x="4210150" y="6683027"/>
                </a:lnTo>
                <a:lnTo>
                  <a:pt x="4207002" y="6702976"/>
                </a:lnTo>
                <a:lnTo>
                  <a:pt x="4207002" y="6702977"/>
                </a:lnTo>
                <a:cubicBezTo>
                  <a:pt x="4207407" y="6716169"/>
                  <a:pt x="4212552" y="6729219"/>
                  <a:pt x="4220838" y="6742553"/>
                </a:cubicBezTo>
                <a:lnTo>
                  <a:pt x="4220839" y="6742555"/>
                </a:lnTo>
                <a:lnTo>
                  <a:pt x="4240316" y="6812062"/>
                </a:lnTo>
                <a:lnTo>
                  <a:pt x="4235543" y="6776800"/>
                </a:lnTo>
                <a:lnTo>
                  <a:pt x="4220839" y="6742555"/>
                </a:lnTo>
                <a:lnTo>
                  <a:pt x="4220838" y="6742552"/>
                </a:lnTo>
                <a:lnTo>
                  <a:pt x="4207002" y="6702976"/>
                </a:lnTo>
                <a:close/>
                <a:moveTo>
                  <a:pt x="4189594" y="6564620"/>
                </a:moveTo>
                <a:lnTo>
                  <a:pt x="4189594" y="6564621"/>
                </a:lnTo>
                <a:cubicBezTo>
                  <a:pt x="4199883" y="6575479"/>
                  <a:pt x="4205977" y="6582147"/>
                  <a:pt x="4212073" y="6588626"/>
                </a:cubicBezTo>
                <a:lnTo>
                  <a:pt x="4228695" y="6625225"/>
                </a:lnTo>
                <a:lnTo>
                  <a:pt x="4221601" y="6662541"/>
                </a:lnTo>
                <a:lnTo>
                  <a:pt x="4221600" y="6662541"/>
                </a:lnTo>
                <a:lnTo>
                  <a:pt x="4221600" y="6662542"/>
                </a:lnTo>
                <a:lnTo>
                  <a:pt x="4221601" y="6662541"/>
                </a:lnTo>
                <a:lnTo>
                  <a:pt x="4228684" y="6645552"/>
                </a:lnTo>
                <a:lnTo>
                  <a:pt x="4228695" y="6625225"/>
                </a:lnTo>
                <a:lnTo>
                  <a:pt x="4228695" y="6625224"/>
                </a:lnTo>
                <a:cubicBezTo>
                  <a:pt x="4226599" y="6611342"/>
                  <a:pt x="4220551" y="6597578"/>
                  <a:pt x="4212073" y="6588625"/>
                </a:cubicBezTo>
                <a:close/>
                <a:moveTo>
                  <a:pt x="4269915" y="6438981"/>
                </a:moveTo>
                <a:lnTo>
                  <a:pt x="4249984" y="6463840"/>
                </a:lnTo>
                <a:lnTo>
                  <a:pt x="4249982" y="6463849"/>
                </a:lnTo>
                <a:lnTo>
                  <a:pt x="4236188" y="6513012"/>
                </a:lnTo>
                <a:lnTo>
                  <a:pt x="4217381" y="6546194"/>
                </a:lnTo>
                <a:lnTo>
                  <a:pt x="4217381" y="6546195"/>
                </a:lnTo>
                <a:lnTo>
                  <a:pt x="4233719" y="6521804"/>
                </a:lnTo>
                <a:lnTo>
                  <a:pt x="4236188" y="6513012"/>
                </a:lnTo>
                <a:lnTo>
                  <a:pt x="4238998" y="6508052"/>
                </a:lnTo>
                <a:lnTo>
                  <a:pt x="4249982" y="6463849"/>
                </a:lnTo>
                <a:lnTo>
                  <a:pt x="4249984" y="6463841"/>
                </a:lnTo>
                <a:cubicBezTo>
                  <a:pt x="4252937" y="6451650"/>
                  <a:pt x="4260413" y="6444077"/>
                  <a:pt x="4269915" y="6438981"/>
                </a:cubicBezTo>
                <a:close/>
                <a:moveTo>
                  <a:pt x="4355914" y="6364769"/>
                </a:moveTo>
                <a:lnTo>
                  <a:pt x="4354607" y="6387910"/>
                </a:lnTo>
                <a:lnTo>
                  <a:pt x="4351952" y="6393385"/>
                </a:lnTo>
                <a:lnTo>
                  <a:pt x="4345189" y="6407332"/>
                </a:lnTo>
                <a:lnTo>
                  <a:pt x="4345189" y="6407333"/>
                </a:lnTo>
                <a:lnTo>
                  <a:pt x="4351952" y="6393385"/>
                </a:lnTo>
                <a:lnTo>
                  <a:pt x="4354608" y="6387910"/>
                </a:lnTo>
                <a:close/>
                <a:moveTo>
                  <a:pt x="4116820" y="4221391"/>
                </a:moveTo>
                <a:lnTo>
                  <a:pt x="4116820" y="4221392"/>
                </a:lnTo>
                <a:cubicBezTo>
                  <a:pt x="4117582" y="4232061"/>
                  <a:pt x="4117772" y="4243873"/>
                  <a:pt x="4122536" y="4253015"/>
                </a:cubicBezTo>
                <a:cubicBezTo>
                  <a:pt x="4134729" y="4277402"/>
                  <a:pt x="4150349" y="4300071"/>
                  <a:pt x="4162352" y="4324646"/>
                </a:cubicBezTo>
                <a:lnTo>
                  <a:pt x="4171306" y="4363891"/>
                </a:lnTo>
                <a:lnTo>
                  <a:pt x="4170544" y="4482004"/>
                </a:lnTo>
                <a:cubicBezTo>
                  <a:pt x="4167876" y="4546776"/>
                  <a:pt x="4167304" y="4612500"/>
                  <a:pt x="4110534" y="4659174"/>
                </a:cubicBezTo>
                <a:cubicBezTo>
                  <a:pt x="4105962" y="4662986"/>
                  <a:pt x="4103294" y="4671176"/>
                  <a:pt x="4102532" y="4677655"/>
                </a:cubicBezTo>
                <a:cubicBezTo>
                  <a:pt x="4098913" y="4707564"/>
                  <a:pt x="4098531" y="4738235"/>
                  <a:pt x="4092625" y="4767764"/>
                </a:cubicBezTo>
                <a:cubicBezTo>
                  <a:pt x="4090244" y="4779575"/>
                  <a:pt x="4089435" y="4790386"/>
                  <a:pt x="4091316" y="4800483"/>
                </a:cubicBezTo>
                <a:lnTo>
                  <a:pt x="4091316" y="4800484"/>
                </a:lnTo>
                <a:cubicBezTo>
                  <a:pt x="4093197" y="4810581"/>
                  <a:pt x="4097770" y="4819964"/>
                  <a:pt x="4106152" y="4828917"/>
                </a:cubicBezTo>
                <a:lnTo>
                  <a:pt x="4128333" y="4863343"/>
                </a:lnTo>
                <a:lnTo>
                  <a:pt x="4135862" y="4889275"/>
                </a:lnTo>
                <a:lnTo>
                  <a:pt x="4134157" y="4912168"/>
                </a:lnTo>
                <a:cubicBezTo>
                  <a:pt x="4132442" y="4919978"/>
                  <a:pt x="4132085" y="4927122"/>
                  <a:pt x="4132755" y="4933805"/>
                </a:cubicBezTo>
                <a:lnTo>
                  <a:pt x="4132755" y="4933806"/>
                </a:lnTo>
                <a:lnTo>
                  <a:pt x="4132757" y="4933810"/>
                </a:lnTo>
                <a:lnTo>
                  <a:pt x="4137514" y="4952673"/>
                </a:lnTo>
                <a:lnTo>
                  <a:pt x="4140307" y="4957453"/>
                </a:lnTo>
                <a:lnTo>
                  <a:pt x="4141585" y="4961456"/>
                </a:lnTo>
                <a:cubicBezTo>
                  <a:pt x="4146096" y="4970097"/>
                  <a:pt x="4151802" y="4978393"/>
                  <a:pt x="4157589" y="4987038"/>
                </a:cubicBezTo>
                <a:cubicBezTo>
                  <a:pt x="4168828" y="5003802"/>
                  <a:pt x="4182926" y="5022853"/>
                  <a:pt x="4184068" y="5041522"/>
                </a:cubicBezTo>
                <a:cubicBezTo>
                  <a:pt x="4184687" y="5052096"/>
                  <a:pt x="4187605" y="5062300"/>
                  <a:pt x="4191284" y="5072376"/>
                </a:cubicBezTo>
                <a:lnTo>
                  <a:pt x="4197188" y="5087444"/>
                </a:lnTo>
                <a:lnTo>
                  <a:pt x="4210215" y="5133220"/>
                </a:lnTo>
                <a:lnTo>
                  <a:pt x="4210217" y="5133225"/>
                </a:lnTo>
                <a:lnTo>
                  <a:pt x="4203501" y="5166113"/>
                </a:lnTo>
                <a:lnTo>
                  <a:pt x="4203501" y="5166114"/>
                </a:lnTo>
                <a:cubicBezTo>
                  <a:pt x="4202739" y="5167638"/>
                  <a:pt x="4203311" y="5169781"/>
                  <a:pt x="4204192" y="5172091"/>
                </a:cubicBezTo>
                <a:lnTo>
                  <a:pt x="4206739" y="5179068"/>
                </a:lnTo>
                <a:lnTo>
                  <a:pt x="4206573" y="5229433"/>
                </a:lnTo>
                <a:lnTo>
                  <a:pt x="4196024" y="5248936"/>
                </a:lnTo>
                <a:lnTo>
                  <a:pt x="4183116" y="5272796"/>
                </a:lnTo>
                <a:cubicBezTo>
                  <a:pt x="4171471" y="5285441"/>
                  <a:pt x="4163765" y="5298595"/>
                  <a:pt x="4159213" y="5312288"/>
                </a:cubicBezTo>
                <a:lnTo>
                  <a:pt x="4158157" y="5321350"/>
                </a:lnTo>
                <a:lnTo>
                  <a:pt x="4155683" y="5326163"/>
                </a:lnTo>
                <a:lnTo>
                  <a:pt x="4154237" y="5355014"/>
                </a:lnTo>
                <a:lnTo>
                  <a:pt x="4154237" y="5355015"/>
                </a:lnTo>
                <a:cubicBezTo>
                  <a:pt x="4154886" y="5364883"/>
                  <a:pt x="4156589" y="5375003"/>
                  <a:pt x="4159113" y="5385385"/>
                </a:cubicBezTo>
                <a:cubicBezTo>
                  <a:pt x="4162352" y="5398722"/>
                  <a:pt x="4164638" y="5412058"/>
                  <a:pt x="4167304" y="5425583"/>
                </a:cubicBezTo>
                <a:cubicBezTo>
                  <a:pt x="4171114" y="5443871"/>
                  <a:pt x="4175116" y="5462352"/>
                  <a:pt x="4178926" y="5480638"/>
                </a:cubicBezTo>
                <a:lnTo>
                  <a:pt x="4183450" y="5507668"/>
                </a:lnTo>
                <a:lnTo>
                  <a:pt x="4172831" y="5531692"/>
                </a:lnTo>
                <a:lnTo>
                  <a:pt x="4172830" y="5531693"/>
                </a:lnTo>
                <a:cubicBezTo>
                  <a:pt x="4165781" y="5537600"/>
                  <a:pt x="4162589" y="5542649"/>
                  <a:pt x="4162685" y="5547578"/>
                </a:cubicBezTo>
                <a:lnTo>
                  <a:pt x="4162685" y="5547579"/>
                </a:lnTo>
                <a:cubicBezTo>
                  <a:pt x="4162780" y="5552508"/>
                  <a:pt x="4166162" y="5557318"/>
                  <a:pt x="4172258" y="5562747"/>
                </a:cubicBezTo>
                <a:cubicBezTo>
                  <a:pt x="4214932" y="5600468"/>
                  <a:pt x="4241603" y="5646190"/>
                  <a:pt x="4243506" y="5704484"/>
                </a:cubicBezTo>
                <a:cubicBezTo>
                  <a:pt x="4243888" y="5716486"/>
                  <a:pt x="4246554" y="5728679"/>
                  <a:pt x="4249412" y="5740489"/>
                </a:cubicBezTo>
                <a:cubicBezTo>
                  <a:pt x="4251127" y="5747729"/>
                  <a:pt x="4253033" y="5756494"/>
                  <a:pt x="4258177" y="5760874"/>
                </a:cubicBezTo>
                <a:cubicBezTo>
                  <a:pt x="4297420" y="5794975"/>
                  <a:pt x="4324663" y="5837458"/>
                  <a:pt x="4346573" y="5883752"/>
                </a:cubicBezTo>
                <a:lnTo>
                  <a:pt x="4346575" y="5883756"/>
                </a:lnTo>
                <a:lnTo>
                  <a:pt x="4364477" y="5935946"/>
                </a:lnTo>
                <a:lnTo>
                  <a:pt x="4364478" y="5935950"/>
                </a:lnTo>
                <a:lnTo>
                  <a:pt x="4360859" y="5993290"/>
                </a:lnTo>
                <a:lnTo>
                  <a:pt x="4360858" y="5993291"/>
                </a:lnTo>
                <a:cubicBezTo>
                  <a:pt x="4359717" y="6004531"/>
                  <a:pt x="4359906" y="6017485"/>
                  <a:pt x="4354382" y="6026440"/>
                </a:cubicBezTo>
                <a:cubicBezTo>
                  <a:pt x="4337045" y="6054825"/>
                  <a:pt x="4318377" y="6082258"/>
                  <a:pt x="4298182" y="6108738"/>
                </a:cubicBezTo>
                <a:cubicBezTo>
                  <a:pt x="4289514" y="6120074"/>
                  <a:pt x="4284561" y="6126884"/>
                  <a:pt x="4284490" y="6133314"/>
                </a:cubicBezTo>
                <a:lnTo>
                  <a:pt x="4284490" y="6133315"/>
                </a:lnTo>
                <a:lnTo>
                  <a:pt x="4288190" y="6143190"/>
                </a:lnTo>
                <a:lnTo>
                  <a:pt x="4300086" y="6155600"/>
                </a:lnTo>
                <a:lnTo>
                  <a:pt x="4300088" y="6155603"/>
                </a:lnTo>
                <a:cubicBezTo>
                  <a:pt x="4322377" y="6175798"/>
                  <a:pt x="4333998" y="6200945"/>
                  <a:pt x="4338759" y="6228757"/>
                </a:cubicBezTo>
                <a:lnTo>
                  <a:pt x="4356096" y="6361540"/>
                </a:lnTo>
                <a:lnTo>
                  <a:pt x="4356096" y="6361539"/>
                </a:lnTo>
                <a:cubicBezTo>
                  <a:pt x="4352476" y="6317151"/>
                  <a:pt x="4346190" y="6272764"/>
                  <a:pt x="4338759" y="6228756"/>
                </a:cubicBezTo>
                <a:cubicBezTo>
                  <a:pt x="4333998" y="6200944"/>
                  <a:pt x="4322377" y="6175797"/>
                  <a:pt x="4300088" y="6155602"/>
                </a:cubicBezTo>
                <a:lnTo>
                  <a:pt x="4300086" y="6155600"/>
                </a:lnTo>
                <a:lnTo>
                  <a:pt x="4284490" y="6133315"/>
                </a:lnTo>
                <a:lnTo>
                  <a:pt x="4298182" y="6108739"/>
                </a:lnTo>
                <a:cubicBezTo>
                  <a:pt x="4318377" y="6082259"/>
                  <a:pt x="4337045" y="6054826"/>
                  <a:pt x="4354382" y="6026441"/>
                </a:cubicBezTo>
                <a:cubicBezTo>
                  <a:pt x="4359906" y="6017486"/>
                  <a:pt x="4359717" y="6004532"/>
                  <a:pt x="4360858" y="5993292"/>
                </a:cubicBezTo>
                <a:lnTo>
                  <a:pt x="4360859" y="5993290"/>
                </a:lnTo>
                <a:lnTo>
                  <a:pt x="4364311" y="5964477"/>
                </a:lnTo>
                <a:lnTo>
                  <a:pt x="4364478" y="5935950"/>
                </a:lnTo>
                <a:lnTo>
                  <a:pt x="4364478" y="5935949"/>
                </a:lnTo>
                <a:lnTo>
                  <a:pt x="4364477" y="5935946"/>
                </a:lnTo>
                <a:lnTo>
                  <a:pt x="4357598" y="5909351"/>
                </a:lnTo>
                <a:lnTo>
                  <a:pt x="4346575" y="5883756"/>
                </a:lnTo>
                <a:lnTo>
                  <a:pt x="4346573" y="5883751"/>
                </a:lnTo>
                <a:cubicBezTo>
                  <a:pt x="4324663" y="5837457"/>
                  <a:pt x="4297420" y="5794974"/>
                  <a:pt x="4258177" y="5760873"/>
                </a:cubicBezTo>
                <a:cubicBezTo>
                  <a:pt x="4253033" y="5756493"/>
                  <a:pt x="4251127" y="5747728"/>
                  <a:pt x="4249412" y="5740488"/>
                </a:cubicBezTo>
                <a:cubicBezTo>
                  <a:pt x="4246554" y="5728678"/>
                  <a:pt x="4243888" y="5716485"/>
                  <a:pt x="4243506" y="5704483"/>
                </a:cubicBezTo>
                <a:cubicBezTo>
                  <a:pt x="4241603" y="5646189"/>
                  <a:pt x="4214932" y="5600467"/>
                  <a:pt x="4172258" y="5562746"/>
                </a:cubicBezTo>
                <a:lnTo>
                  <a:pt x="4162685" y="5547578"/>
                </a:lnTo>
                <a:lnTo>
                  <a:pt x="4172830" y="5531694"/>
                </a:lnTo>
                <a:lnTo>
                  <a:pt x="4172831" y="5531692"/>
                </a:lnTo>
                <a:lnTo>
                  <a:pt x="4181230" y="5520422"/>
                </a:lnTo>
                <a:lnTo>
                  <a:pt x="4183450" y="5507668"/>
                </a:lnTo>
                <a:lnTo>
                  <a:pt x="4183450" y="5507667"/>
                </a:lnTo>
                <a:cubicBezTo>
                  <a:pt x="4183403" y="5498832"/>
                  <a:pt x="4180831" y="5489497"/>
                  <a:pt x="4178926" y="5480637"/>
                </a:cubicBezTo>
                <a:cubicBezTo>
                  <a:pt x="4175116" y="5462351"/>
                  <a:pt x="4171114" y="5443870"/>
                  <a:pt x="4167304" y="5425582"/>
                </a:cubicBezTo>
                <a:cubicBezTo>
                  <a:pt x="4164638" y="5412057"/>
                  <a:pt x="4162352" y="5398721"/>
                  <a:pt x="4159113" y="5385384"/>
                </a:cubicBezTo>
                <a:lnTo>
                  <a:pt x="4154237" y="5355014"/>
                </a:lnTo>
                <a:lnTo>
                  <a:pt x="4158157" y="5321350"/>
                </a:lnTo>
                <a:lnTo>
                  <a:pt x="4183116" y="5272797"/>
                </a:lnTo>
                <a:lnTo>
                  <a:pt x="4196024" y="5248936"/>
                </a:lnTo>
                <a:lnTo>
                  <a:pt x="4206573" y="5229434"/>
                </a:lnTo>
                <a:cubicBezTo>
                  <a:pt x="4210407" y="5213598"/>
                  <a:pt x="4210359" y="5196595"/>
                  <a:pt x="4206739" y="5179068"/>
                </a:cubicBezTo>
                <a:lnTo>
                  <a:pt x="4206739" y="5179067"/>
                </a:lnTo>
                <a:cubicBezTo>
                  <a:pt x="4206263" y="5176876"/>
                  <a:pt x="4205074" y="5174400"/>
                  <a:pt x="4204192" y="5172090"/>
                </a:cubicBezTo>
                <a:lnTo>
                  <a:pt x="4203501" y="5166114"/>
                </a:lnTo>
                <a:lnTo>
                  <a:pt x="4210217" y="5133225"/>
                </a:lnTo>
                <a:lnTo>
                  <a:pt x="4210217" y="5133224"/>
                </a:lnTo>
                <a:lnTo>
                  <a:pt x="4210215" y="5133220"/>
                </a:lnTo>
                <a:lnTo>
                  <a:pt x="4203072" y="5102461"/>
                </a:lnTo>
                <a:lnTo>
                  <a:pt x="4197188" y="5087444"/>
                </a:lnTo>
                <a:lnTo>
                  <a:pt x="4197182" y="5087423"/>
                </a:lnTo>
                <a:cubicBezTo>
                  <a:pt x="4191096" y="5072411"/>
                  <a:pt x="4184997" y="5057381"/>
                  <a:pt x="4184068" y="5041521"/>
                </a:cubicBezTo>
                <a:cubicBezTo>
                  <a:pt x="4182926" y="5022852"/>
                  <a:pt x="4168828" y="5003801"/>
                  <a:pt x="4157589" y="4987037"/>
                </a:cubicBezTo>
                <a:lnTo>
                  <a:pt x="4140307" y="4957453"/>
                </a:lnTo>
                <a:lnTo>
                  <a:pt x="4132757" y="4933810"/>
                </a:lnTo>
                <a:lnTo>
                  <a:pt x="4132755" y="4933805"/>
                </a:lnTo>
                <a:lnTo>
                  <a:pt x="4134157" y="4912169"/>
                </a:lnTo>
                <a:cubicBezTo>
                  <a:pt x="4135919" y="4904359"/>
                  <a:pt x="4136431" y="4896714"/>
                  <a:pt x="4135862" y="4889276"/>
                </a:cubicBezTo>
                <a:lnTo>
                  <a:pt x="4135862" y="4889275"/>
                </a:lnTo>
                <a:lnTo>
                  <a:pt x="4131084" y="4867614"/>
                </a:lnTo>
                <a:lnTo>
                  <a:pt x="4128333" y="4863343"/>
                </a:lnTo>
                <a:lnTo>
                  <a:pt x="4126583" y="4857317"/>
                </a:lnTo>
                <a:cubicBezTo>
                  <a:pt x="4121440" y="4847214"/>
                  <a:pt x="4114439" y="4837703"/>
                  <a:pt x="4106152" y="4828916"/>
                </a:cubicBezTo>
                <a:lnTo>
                  <a:pt x="4091316" y="4800483"/>
                </a:lnTo>
                <a:lnTo>
                  <a:pt x="4092625" y="4767765"/>
                </a:lnTo>
                <a:cubicBezTo>
                  <a:pt x="4098531" y="4738236"/>
                  <a:pt x="4098913" y="4707565"/>
                  <a:pt x="4102532" y="4677656"/>
                </a:cubicBezTo>
                <a:cubicBezTo>
                  <a:pt x="4103294" y="4671177"/>
                  <a:pt x="4105962" y="4662987"/>
                  <a:pt x="4110534" y="4659175"/>
                </a:cubicBezTo>
                <a:cubicBezTo>
                  <a:pt x="4167304" y="4612501"/>
                  <a:pt x="4167876" y="4546777"/>
                  <a:pt x="4170544" y="4482005"/>
                </a:cubicBezTo>
                <a:cubicBezTo>
                  <a:pt x="4172258" y="4442762"/>
                  <a:pt x="4172258" y="4403326"/>
                  <a:pt x="4171306" y="4363891"/>
                </a:cubicBezTo>
                <a:lnTo>
                  <a:pt x="4171306" y="4363890"/>
                </a:lnTo>
                <a:cubicBezTo>
                  <a:pt x="4171114" y="4350554"/>
                  <a:pt x="4168066" y="4336457"/>
                  <a:pt x="4162352" y="4324645"/>
                </a:cubicBezTo>
                <a:cubicBezTo>
                  <a:pt x="4150349" y="4300070"/>
                  <a:pt x="4134729" y="4277401"/>
                  <a:pt x="4122536" y="4253014"/>
                </a:cubicBezTo>
                <a:close/>
                <a:moveTo>
                  <a:pt x="4113010" y="4165383"/>
                </a:moveTo>
                <a:lnTo>
                  <a:pt x="4113010" y="4165384"/>
                </a:lnTo>
                <a:lnTo>
                  <a:pt x="4116915" y="4192388"/>
                </a:lnTo>
                <a:lnTo>
                  <a:pt x="4116915" y="4192387"/>
                </a:lnTo>
                <a:cubicBezTo>
                  <a:pt x="4117011" y="4182767"/>
                  <a:pt x="4116439" y="4173480"/>
                  <a:pt x="4113010" y="4165383"/>
                </a:cubicBezTo>
                <a:close/>
                <a:moveTo>
                  <a:pt x="4100628" y="3885338"/>
                </a:moveTo>
                <a:lnTo>
                  <a:pt x="4100628" y="3885339"/>
                </a:lnTo>
                <a:cubicBezTo>
                  <a:pt x="4110344" y="3897722"/>
                  <a:pt x="4117750" y="3910319"/>
                  <a:pt x="4123009" y="3923125"/>
                </a:cubicBezTo>
                <a:lnTo>
                  <a:pt x="4132513" y="3962160"/>
                </a:lnTo>
                <a:lnTo>
                  <a:pt x="4116821" y="4043838"/>
                </a:lnTo>
                <a:lnTo>
                  <a:pt x="4116820" y="4043839"/>
                </a:lnTo>
                <a:cubicBezTo>
                  <a:pt x="4108057" y="4063842"/>
                  <a:pt x="4102675" y="4083702"/>
                  <a:pt x="4101699" y="4103825"/>
                </a:cubicBezTo>
                <a:lnTo>
                  <a:pt x="4101699" y="4103826"/>
                </a:lnTo>
                <a:lnTo>
                  <a:pt x="4103666" y="4134255"/>
                </a:lnTo>
                <a:lnTo>
                  <a:pt x="4113010" y="4165382"/>
                </a:lnTo>
                <a:lnTo>
                  <a:pt x="4101699" y="4103826"/>
                </a:lnTo>
                <a:lnTo>
                  <a:pt x="4116820" y="4043840"/>
                </a:lnTo>
                <a:lnTo>
                  <a:pt x="4116821" y="4043838"/>
                </a:lnTo>
                <a:lnTo>
                  <a:pt x="4130123" y="4002410"/>
                </a:lnTo>
                <a:lnTo>
                  <a:pt x="4132513" y="3962160"/>
                </a:lnTo>
                <a:lnTo>
                  <a:pt x="4132513" y="3962159"/>
                </a:lnTo>
                <a:cubicBezTo>
                  <a:pt x="4130251" y="3935727"/>
                  <a:pt x="4120060" y="3910104"/>
                  <a:pt x="4100628" y="3885338"/>
                </a:cubicBezTo>
                <a:close/>
                <a:moveTo>
                  <a:pt x="4115391" y="3670561"/>
                </a:moveTo>
                <a:lnTo>
                  <a:pt x="4117820" y="3680164"/>
                </a:lnTo>
                <a:lnTo>
                  <a:pt x="4113772" y="3734837"/>
                </a:lnTo>
                <a:lnTo>
                  <a:pt x="4113772" y="3734838"/>
                </a:lnTo>
                <a:cubicBezTo>
                  <a:pt x="4112820" y="3741316"/>
                  <a:pt x="4111486" y="3749126"/>
                  <a:pt x="4114154" y="3754653"/>
                </a:cubicBezTo>
                <a:lnTo>
                  <a:pt x="4120511" y="3789776"/>
                </a:lnTo>
                <a:lnTo>
                  <a:pt x="4105580" y="3822472"/>
                </a:lnTo>
                <a:cubicBezTo>
                  <a:pt x="4098532" y="3831902"/>
                  <a:pt x="4092912" y="3842046"/>
                  <a:pt x="4091245" y="3852619"/>
                </a:cubicBezTo>
                <a:lnTo>
                  <a:pt x="4091245" y="3852620"/>
                </a:lnTo>
                <a:lnTo>
                  <a:pt x="4092025" y="3868764"/>
                </a:lnTo>
                <a:lnTo>
                  <a:pt x="4100628" y="3885337"/>
                </a:lnTo>
                <a:lnTo>
                  <a:pt x="4091245" y="3852620"/>
                </a:lnTo>
                <a:lnTo>
                  <a:pt x="4105580" y="3822473"/>
                </a:lnTo>
                <a:cubicBezTo>
                  <a:pt x="4113772" y="3811614"/>
                  <a:pt x="4118916" y="3800897"/>
                  <a:pt x="4120511" y="3789777"/>
                </a:cubicBezTo>
                <a:lnTo>
                  <a:pt x="4120511" y="3789776"/>
                </a:lnTo>
                <a:cubicBezTo>
                  <a:pt x="4122107" y="3778655"/>
                  <a:pt x="4120154" y="3767130"/>
                  <a:pt x="4114154" y="3754652"/>
                </a:cubicBezTo>
                <a:lnTo>
                  <a:pt x="4113772" y="3734838"/>
                </a:lnTo>
                <a:lnTo>
                  <a:pt x="4117820" y="3680164"/>
                </a:lnTo>
                <a:lnTo>
                  <a:pt x="4117820" y="3680163"/>
                </a:lnTo>
                <a:close/>
                <a:moveTo>
                  <a:pt x="4185711" y="2836172"/>
                </a:moveTo>
                <a:lnTo>
                  <a:pt x="4177020" y="2848793"/>
                </a:lnTo>
                <a:cubicBezTo>
                  <a:pt x="4172020" y="2865010"/>
                  <a:pt x="4166162" y="2881307"/>
                  <a:pt x="4161416" y="2897785"/>
                </a:cubicBezTo>
                <a:lnTo>
                  <a:pt x="4160387" y="2903551"/>
                </a:lnTo>
                <a:lnTo>
                  <a:pt x="4157113" y="2914328"/>
                </a:lnTo>
                <a:lnTo>
                  <a:pt x="4152482" y="2947859"/>
                </a:lnTo>
                <a:lnTo>
                  <a:pt x="4152481" y="2947862"/>
                </a:lnTo>
                <a:lnTo>
                  <a:pt x="4152481" y="2947863"/>
                </a:lnTo>
                <a:cubicBezTo>
                  <a:pt x="4152112" y="2959157"/>
                  <a:pt x="4153112" y="2970576"/>
                  <a:pt x="4156065" y="2982149"/>
                </a:cubicBezTo>
                <a:lnTo>
                  <a:pt x="4167758" y="3077402"/>
                </a:lnTo>
                <a:lnTo>
                  <a:pt x="4155303" y="3172654"/>
                </a:lnTo>
                <a:cubicBezTo>
                  <a:pt x="4129394" y="3276480"/>
                  <a:pt x="4101962" y="3380305"/>
                  <a:pt x="4107676" y="3489467"/>
                </a:cubicBezTo>
                <a:cubicBezTo>
                  <a:pt x="4108628" y="3507563"/>
                  <a:pt x="4097007" y="3529090"/>
                  <a:pt x="4085577" y="3544713"/>
                </a:cubicBezTo>
                <a:cubicBezTo>
                  <a:pt x="4074719" y="3559668"/>
                  <a:pt x="4068860" y="3566811"/>
                  <a:pt x="4067955" y="3574408"/>
                </a:cubicBezTo>
                <a:lnTo>
                  <a:pt x="4067956" y="3574408"/>
                </a:lnTo>
                <a:lnTo>
                  <a:pt x="4067955" y="3574409"/>
                </a:lnTo>
                <a:cubicBezTo>
                  <a:pt x="4067050" y="3582005"/>
                  <a:pt x="4071099" y="3590054"/>
                  <a:pt x="4080053" y="3606818"/>
                </a:cubicBezTo>
                <a:cubicBezTo>
                  <a:pt x="4084435" y="3614820"/>
                  <a:pt x="4087101" y="3624726"/>
                  <a:pt x="4093579" y="3630633"/>
                </a:cubicBezTo>
                <a:lnTo>
                  <a:pt x="4109452" y="3651926"/>
                </a:lnTo>
                <a:lnTo>
                  <a:pt x="4093579" y="3630632"/>
                </a:lnTo>
                <a:cubicBezTo>
                  <a:pt x="4087101" y="3624725"/>
                  <a:pt x="4084435" y="3614819"/>
                  <a:pt x="4080053" y="3606817"/>
                </a:cubicBezTo>
                <a:cubicBezTo>
                  <a:pt x="4075576" y="3598435"/>
                  <a:pt x="4072325" y="3592232"/>
                  <a:pt x="4070307" y="3587174"/>
                </a:cubicBezTo>
                <a:lnTo>
                  <a:pt x="4067956" y="3574408"/>
                </a:lnTo>
                <a:lnTo>
                  <a:pt x="4073034" y="3562321"/>
                </a:lnTo>
                <a:cubicBezTo>
                  <a:pt x="4075969" y="3557716"/>
                  <a:pt x="4080148" y="3552191"/>
                  <a:pt x="4085577" y="3544714"/>
                </a:cubicBezTo>
                <a:cubicBezTo>
                  <a:pt x="4097007" y="3529091"/>
                  <a:pt x="4108628" y="3507564"/>
                  <a:pt x="4107676" y="3489468"/>
                </a:cubicBezTo>
                <a:cubicBezTo>
                  <a:pt x="4101962" y="3380306"/>
                  <a:pt x="4129394" y="3276481"/>
                  <a:pt x="4155303" y="3172655"/>
                </a:cubicBezTo>
                <a:cubicBezTo>
                  <a:pt x="4163305" y="3140650"/>
                  <a:pt x="4167543" y="3109026"/>
                  <a:pt x="4167758" y="3077402"/>
                </a:cubicBezTo>
                <a:lnTo>
                  <a:pt x="4167758" y="3077401"/>
                </a:lnTo>
                <a:cubicBezTo>
                  <a:pt x="4167972" y="3045777"/>
                  <a:pt x="4164162" y="3014153"/>
                  <a:pt x="4156065" y="2982148"/>
                </a:cubicBezTo>
                <a:lnTo>
                  <a:pt x="4152481" y="2947863"/>
                </a:lnTo>
                <a:lnTo>
                  <a:pt x="4152482" y="2947859"/>
                </a:lnTo>
                <a:lnTo>
                  <a:pt x="4160387" y="2903551"/>
                </a:lnTo>
                <a:lnTo>
                  <a:pt x="4177020" y="2848794"/>
                </a:lnTo>
                <a:cubicBezTo>
                  <a:pt x="4178353" y="2844317"/>
                  <a:pt x="4181639" y="2839983"/>
                  <a:pt x="4185711" y="2836173"/>
                </a:cubicBezTo>
                <a:close/>
                <a:moveTo>
                  <a:pt x="3701225" y="1508458"/>
                </a:moveTo>
                <a:lnTo>
                  <a:pt x="3673131" y="1596214"/>
                </a:lnTo>
                <a:cubicBezTo>
                  <a:pt x="3670654" y="1604979"/>
                  <a:pt x="3672179" y="1615837"/>
                  <a:pt x="3675036" y="1624981"/>
                </a:cubicBezTo>
                <a:cubicBezTo>
                  <a:pt x="3684752" y="1656224"/>
                  <a:pt x="3709137" y="1676037"/>
                  <a:pt x="3731617" y="1697754"/>
                </a:cubicBezTo>
                <a:cubicBezTo>
                  <a:pt x="3741524" y="1707280"/>
                  <a:pt x="3748572" y="1720424"/>
                  <a:pt x="3754286" y="1733189"/>
                </a:cubicBezTo>
                <a:cubicBezTo>
                  <a:pt x="3768957" y="1766336"/>
                  <a:pt x="3782101" y="1800247"/>
                  <a:pt x="3796007" y="1833776"/>
                </a:cubicBezTo>
                <a:cubicBezTo>
                  <a:pt x="3797341" y="1837014"/>
                  <a:pt x="3800770" y="1839680"/>
                  <a:pt x="3803628" y="1842159"/>
                </a:cubicBezTo>
                <a:cubicBezTo>
                  <a:pt x="3833729" y="1866923"/>
                  <a:pt x="3864018" y="1891498"/>
                  <a:pt x="3894119" y="1916455"/>
                </a:cubicBezTo>
                <a:cubicBezTo>
                  <a:pt x="3899833" y="1921217"/>
                  <a:pt x="3904025" y="1928077"/>
                  <a:pt x="3909549" y="1933220"/>
                </a:cubicBezTo>
                <a:cubicBezTo>
                  <a:pt x="3917169" y="1940460"/>
                  <a:pt x="3924410" y="1949604"/>
                  <a:pt x="3933554" y="1953414"/>
                </a:cubicBezTo>
                <a:cubicBezTo>
                  <a:pt x="3962319" y="1965225"/>
                  <a:pt x="3974703" y="1987895"/>
                  <a:pt x="3980037" y="2016470"/>
                </a:cubicBezTo>
                <a:cubicBezTo>
                  <a:pt x="3984990" y="2042571"/>
                  <a:pt x="3989182" y="2068670"/>
                  <a:pt x="3994896" y="2094579"/>
                </a:cubicBezTo>
                <a:cubicBezTo>
                  <a:pt x="4001754" y="2126202"/>
                  <a:pt x="4009184" y="2157637"/>
                  <a:pt x="4017567" y="2188880"/>
                </a:cubicBezTo>
                <a:cubicBezTo>
                  <a:pt x="4021187" y="2202405"/>
                  <a:pt x="4025377" y="2216693"/>
                  <a:pt x="4032807" y="2228315"/>
                </a:cubicBezTo>
                <a:cubicBezTo>
                  <a:pt x="4053382" y="2260891"/>
                  <a:pt x="4067288" y="2295754"/>
                  <a:pt x="4061764" y="2334045"/>
                </a:cubicBezTo>
                <a:cubicBezTo>
                  <a:pt x="4057382" y="2364716"/>
                  <a:pt x="4068622" y="2390435"/>
                  <a:pt x="4086149" y="2409486"/>
                </a:cubicBezTo>
                <a:cubicBezTo>
                  <a:pt x="4094103" y="2418155"/>
                  <a:pt x="4099616" y="2426977"/>
                  <a:pt x="4103250" y="2435913"/>
                </a:cubicBezTo>
                <a:lnTo>
                  <a:pt x="4109081" y="2463018"/>
                </a:lnTo>
                <a:lnTo>
                  <a:pt x="4109080" y="2463031"/>
                </a:lnTo>
                <a:lnTo>
                  <a:pt x="4100439" y="2518262"/>
                </a:lnTo>
                <a:lnTo>
                  <a:pt x="4100438" y="2518264"/>
                </a:lnTo>
                <a:cubicBezTo>
                  <a:pt x="4097771" y="2527790"/>
                  <a:pt x="4096627" y="2536458"/>
                  <a:pt x="4096794" y="2545006"/>
                </a:cubicBezTo>
                <a:lnTo>
                  <a:pt x="4096794" y="2545007"/>
                </a:lnTo>
                <a:cubicBezTo>
                  <a:pt x="4096960" y="2553556"/>
                  <a:pt x="4098437" y="2561986"/>
                  <a:pt x="4101008" y="2571035"/>
                </a:cubicBezTo>
                <a:cubicBezTo>
                  <a:pt x="4113010" y="2612946"/>
                  <a:pt x="4145587" y="2640951"/>
                  <a:pt x="4174162" y="2668002"/>
                </a:cubicBezTo>
                <a:cubicBezTo>
                  <a:pt x="4198547" y="2691055"/>
                  <a:pt x="4212264" y="2716964"/>
                  <a:pt x="4222552" y="2745349"/>
                </a:cubicBezTo>
                <a:lnTo>
                  <a:pt x="4222553" y="2745352"/>
                </a:lnTo>
                <a:lnTo>
                  <a:pt x="4228473" y="2778006"/>
                </a:lnTo>
                <a:lnTo>
                  <a:pt x="4228053" y="2785440"/>
                </a:lnTo>
                <a:lnTo>
                  <a:pt x="4217974" y="2811780"/>
                </a:lnTo>
                <a:lnTo>
                  <a:pt x="4217970" y="2811787"/>
                </a:lnTo>
                <a:lnTo>
                  <a:pt x="4217971" y="2811787"/>
                </a:lnTo>
                <a:lnTo>
                  <a:pt x="4217974" y="2811780"/>
                </a:lnTo>
                <a:lnTo>
                  <a:pt x="4227624" y="2793023"/>
                </a:lnTo>
                <a:lnTo>
                  <a:pt x="4228053" y="2785440"/>
                </a:lnTo>
                <a:lnTo>
                  <a:pt x="4229253" y="2782305"/>
                </a:lnTo>
                <a:lnTo>
                  <a:pt x="4228473" y="2778006"/>
                </a:lnTo>
                <a:lnTo>
                  <a:pt x="4228883" y="2770757"/>
                </a:lnTo>
                <a:lnTo>
                  <a:pt x="4222553" y="2745352"/>
                </a:lnTo>
                <a:lnTo>
                  <a:pt x="4222552" y="2745348"/>
                </a:lnTo>
                <a:cubicBezTo>
                  <a:pt x="4212264" y="2716963"/>
                  <a:pt x="4198547" y="2691054"/>
                  <a:pt x="4174162" y="2668001"/>
                </a:cubicBezTo>
                <a:cubicBezTo>
                  <a:pt x="4145587" y="2640950"/>
                  <a:pt x="4113010" y="2612945"/>
                  <a:pt x="4101008" y="2571034"/>
                </a:cubicBezTo>
                <a:lnTo>
                  <a:pt x="4096794" y="2545007"/>
                </a:lnTo>
                <a:lnTo>
                  <a:pt x="4100438" y="2518265"/>
                </a:lnTo>
                <a:lnTo>
                  <a:pt x="4100439" y="2518262"/>
                </a:lnTo>
                <a:lnTo>
                  <a:pt x="4107019" y="2490551"/>
                </a:lnTo>
                <a:lnTo>
                  <a:pt x="4109080" y="2463031"/>
                </a:lnTo>
                <a:lnTo>
                  <a:pt x="4109082" y="2463019"/>
                </a:lnTo>
                <a:lnTo>
                  <a:pt x="4109081" y="2463018"/>
                </a:lnTo>
                <a:lnTo>
                  <a:pt x="4109082" y="2463018"/>
                </a:lnTo>
                <a:cubicBezTo>
                  <a:pt x="4108200" y="2444777"/>
                  <a:pt x="4102057" y="2426822"/>
                  <a:pt x="4086149" y="2409485"/>
                </a:cubicBezTo>
                <a:cubicBezTo>
                  <a:pt x="4068622" y="2390434"/>
                  <a:pt x="4057382" y="2364715"/>
                  <a:pt x="4061764" y="2334044"/>
                </a:cubicBezTo>
                <a:cubicBezTo>
                  <a:pt x="4067288" y="2295753"/>
                  <a:pt x="4053382" y="2260890"/>
                  <a:pt x="4032807" y="2228314"/>
                </a:cubicBezTo>
                <a:cubicBezTo>
                  <a:pt x="4025377" y="2216692"/>
                  <a:pt x="4021187" y="2202404"/>
                  <a:pt x="4017567" y="2188879"/>
                </a:cubicBezTo>
                <a:cubicBezTo>
                  <a:pt x="4009184" y="2157636"/>
                  <a:pt x="4001754" y="2126201"/>
                  <a:pt x="3994896" y="2094578"/>
                </a:cubicBezTo>
                <a:cubicBezTo>
                  <a:pt x="3989182" y="2068669"/>
                  <a:pt x="3984990" y="2042570"/>
                  <a:pt x="3980037" y="2016469"/>
                </a:cubicBezTo>
                <a:cubicBezTo>
                  <a:pt x="3974703" y="1987894"/>
                  <a:pt x="3962319" y="1965224"/>
                  <a:pt x="3933554" y="1953413"/>
                </a:cubicBezTo>
                <a:cubicBezTo>
                  <a:pt x="3924410" y="1949603"/>
                  <a:pt x="3917169" y="1940459"/>
                  <a:pt x="3909549" y="1933219"/>
                </a:cubicBezTo>
                <a:cubicBezTo>
                  <a:pt x="3904025" y="1928076"/>
                  <a:pt x="3899833" y="1921216"/>
                  <a:pt x="3894119" y="1916454"/>
                </a:cubicBezTo>
                <a:cubicBezTo>
                  <a:pt x="3864018" y="1891497"/>
                  <a:pt x="3833729" y="1866922"/>
                  <a:pt x="3803628" y="1842158"/>
                </a:cubicBezTo>
                <a:cubicBezTo>
                  <a:pt x="3800770" y="1839679"/>
                  <a:pt x="3797341" y="1837013"/>
                  <a:pt x="3796007" y="1833775"/>
                </a:cubicBezTo>
                <a:cubicBezTo>
                  <a:pt x="3782101" y="1800246"/>
                  <a:pt x="3768958" y="1766335"/>
                  <a:pt x="3754286" y="1733188"/>
                </a:cubicBezTo>
                <a:cubicBezTo>
                  <a:pt x="3748572" y="1720423"/>
                  <a:pt x="3741524" y="1707279"/>
                  <a:pt x="3731618" y="1697753"/>
                </a:cubicBezTo>
                <a:cubicBezTo>
                  <a:pt x="3709138" y="1676036"/>
                  <a:pt x="3684752" y="1656223"/>
                  <a:pt x="3675036" y="1624980"/>
                </a:cubicBezTo>
                <a:cubicBezTo>
                  <a:pt x="3672180" y="1615836"/>
                  <a:pt x="3670655" y="1604978"/>
                  <a:pt x="3673132" y="1596213"/>
                </a:cubicBezTo>
                <a:close/>
                <a:moveTo>
                  <a:pt x="3719830" y="1459073"/>
                </a:moveTo>
                <a:lnTo>
                  <a:pt x="3719829" y="1459074"/>
                </a:lnTo>
                <a:lnTo>
                  <a:pt x="3710612" y="1481572"/>
                </a:lnTo>
                <a:close/>
                <a:moveTo>
                  <a:pt x="3739023" y="1268758"/>
                </a:moveTo>
                <a:cubicBezTo>
                  <a:pt x="3739475" y="1275402"/>
                  <a:pt x="3741047" y="1281689"/>
                  <a:pt x="3744190" y="1286070"/>
                </a:cubicBezTo>
                <a:cubicBezTo>
                  <a:pt x="3758763" y="1306930"/>
                  <a:pt x="3765003" y="1328553"/>
                  <a:pt x="3766527" y="1350628"/>
                </a:cubicBezTo>
                <a:lnTo>
                  <a:pt x="3760933" y="1413840"/>
                </a:lnTo>
                <a:lnTo>
                  <a:pt x="3766528" y="1350627"/>
                </a:lnTo>
                <a:cubicBezTo>
                  <a:pt x="3765003" y="1328552"/>
                  <a:pt x="3758764" y="1306930"/>
                  <a:pt x="3744190" y="1286069"/>
                </a:cubicBezTo>
                <a:close/>
                <a:moveTo>
                  <a:pt x="3680752" y="773035"/>
                </a:moveTo>
                <a:lnTo>
                  <a:pt x="3680752" y="773036"/>
                </a:lnTo>
                <a:cubicBezTo>
                  <a:pt x="3683038" y="800277"/>
                  <a:pt x="3686276" y="827330"/>
                  <a:pt x="3688752" y="854380"/>
                </a:cubicBezTo>
                <a:cubicBezTo>
                  <a:pt x="3691038" y="878957"/>
                  <a:pt x="3691800" y="903723"/>
                  <a:pt x="3719805" y="915344"/>
                </a:cubicBezTo>
                <a:cubicBezTo>
                  <a:pt x="3724187" y="917060"/>
                  <a:pt x="3727425" y="922774"/>
                  <a:pt x="3730283" y="927156"/>
                </a:cubicBezTo>
                <a:cubicBezTo>
                  <a:pt x="3774291" y="994786"/>
                  <a:pt x="3773147" y="1030981"/>
                  <a:pt x="3726663" y="1097088"/>
                </a:cubicBezTo>
                <a:cubicBezTo>
                  <a:pt x="3721901" y="1103946"/>
                  <a:pt x="3718471" y="1118614"/>
                  <a:pt x="3722281" y="1123186"/>
                </a:cubicBezTo>
                <a:cubicBezTo>
                  <a:pt x="3738093" y="1142618"/>
                  <a:pt x="3745142" y="1162954"/>
                  <a:pt x="3747000" y="1184029"/>
                </a:cubicBezTo>
                <a:cubicBezTo>
                  <a:pt x="3745142" y="1162954"/>
                  <a:pt x="3738094" y="1142617"/>
                  <a:pt x="3722282" y="1123185"/>
                </a:cubicBezTo>
                <a:cubicBezTo>
                  <a:pt x="3718472" y="1118613"/>
                  <a:pt x="3721902" y="1103945"/>
                  <a:pt x="3726664" y="1097087"/>
                </a:cubicBezTo>
                <a:cubicBezTo>
                  <a:pt x="3773148" y="1030980"/>
                  <a:pt x="3774292" y="994785"/>
                  <a:pt x="3730284" y="927155"/>
                </a:cubicBezTo>
                <a:cubicBezTo>
                  <a:pt x="3727426" y="922773"/>
                  <a:pt x="3724188" y="917059"/>
                  <a:pt x="3719806" y="915343"/>
                </a:cubicBezTo>
                <a:cubicBezTo>
                  <a:pt x="3691800" y="903722"/>
                  <a:pt x="3691038" y="878956"/>
                  <a:pt x="3688752" y="854379"/>
                </a:cubicBezTo>
                <a:close/>
                <a:moveTo>
                  <a:pt x="3736153" y="517851"/>
                </a:moveTo>
                <a:lnTo>
                  <a:pt x="3727235" y="556048"/>
                </a:lnTo>
                <a:cubicBezTo>
                  <a:pt x="3725139" y="564049"/>
                  <a:pt x="3719615" y="572623"/>
                  <a:pt x="3720757" y="580051"/>
                </a:cubicBezTo>
                <a:cubicBezTo>
                  <a:pt x="3724091" y="601579"/>
                  <a:pt x="3721662" y="622201"/>
                  <a:pt x="3717376" y="642538"/>
                </a:cubicBezTo>
                <a:lnTo>
                  <a:pt x="3704853" y="694928"/>
                </a:lnTo>
                <a:lnTo>
                  <a:pt x="3717377" y="642537"/>
                </a:lnTo>
                <a:cubicBezTo>
                  <a:pt x="3721663" y="622201"/>
                  <a:pt x="3724092" y="601578"/>
                  <a:pt x="3720758" y="580050"/>
                </a:cubicBezTo>
                <a:cubicBezTo>
                  <a:pt x="3719616" y="572622"/>
                  <a:pt x="3725140" y="564048"/>
                  <a:pt x="3727236" y="556047"/>
                </a:cubicBezTo>
                <a:close/>
                <a:moveTo>
                  <a:pt x="3749448" y="298169"/>
                </a:moveTo>
                <a:lnTo>
                  <a:pt x="3734666" y="313533"/>
                </a:lnTo>
                <a:lnTo>
                  <a:pt x="3734666" y="313533"/>
                </a:lnTo>
                <a:lnTo>
                  <a:pt x="3734665" y="313534"/>
                </a:lnTo>
                <a:cubicBezTo>
                  <a:pt x="3730473" y="316390"/>
                  <a:pt x="3732759" y="330299"/>
                  <a:pt x="3734093" y="338871"/>
                </a:cubicBezTo>
                <a:lnTo>
                  <a:pt x="3734100" y="338903"/>
                </a:lnTo>
                <a:lnTo>
                  <a:pt x="3744000" y="395640"/>
                </a:lnTo>
                <a:lnTo>
                  <a:pt x="3740190" y="367328"/>
                </a:lnTo>
                <a:lnTo>
                  <a:pt x="3734100" y="338903"/>
                </a:lnTo>
                <a:lnTo>
                  <a:pt x="3734094" y="338870"/>
                </a:lnTo>
                <a:cubicBezTo>
                  <a:pt x="3733427" y="334584"/>
                  <a:pt x="3732522" y="328964"/>
                  <a:pt x="3732308" y="324058"/>
                </a:cubicBezTo>
                <a:lnTo>
                  <a:pt x="3734666" y="313533"/>
                </a:lnTo>
                <a:close/>
                <a:moveTo>
                  <a:pt x="3756993" y="281568"/>
                </a:moveTo>
                <a:lnTo>
                  <a:pt x="3752098" y="295415"/>
                </a:lnTo>
                <a:lnTo>
                  <a:pt x="3752099" y="295415"/>
                </a:lnTo>
                <a:close/>
                <a:moveTo>
                  <a:pt x="3743673" y="24486"/>
                </a:moveTo>
                <a:lnTo>
                  <a:pt x="3741410" y="74129"/>
                </a:lnTo>
                <a:cubicBezTo>
                  <a:pt x="3742333" y="91492"/>
                  <a:pt x="3744643" y="108703"/>
                  <a:pt x="3747334" y="125861"/>
                </a:cubicBezTo>
                <a:lnTo>
                  <a:pt x="3751729" y="153388"/>
                </a:lnTo>
                <a:lnTo>
                  <a:pt x="3760002" y="228944"/>
                </a:lnTo>
                <a:lnTo>
                  <a:pt x="3755543" y="177271"/>
                </a:lnTo>
                <a:lnTo>
                  <a:pt x="3751729" y="153388"/>
                </a:lnTo>
                <a:lnTo>
                  <a:pt x="3751530" y="151569"/>
                </a:lnTo>
                <a:cubicBezTo>
                  <a:pt x="3747300" y="125876"/>
                  <a:pt x="3742795" y="100174"/>
                  <a:pt x="3741411" y="74129"/>
                </a:cubicBezTo>
                <a:close/>
                <a:moveTo>
                  <a:pt x="3741092" y="0"/>
                </a:moveTo>
                <a:lnTo>
                  <a:pt x="4205201" y="0"/>
                </a:lnTo>
                <a:lnTo>
                  <a:pt x="4204073" y="2817"/>
                </a:lnTo>
                <a:cubicBezTo>
                  <a:pt x="4195691" y="21486"/>
                  <a:pt x="4193023" y="43012"/>
                  <a:pt x="4189974" y="63587"/>
                </a:cubicBezTo>
                <a:cubicBezTo>
                  <a:pt x="4184450" y="101308"/>
                  <a:pt x="4181020" y="139219"/>
                  <a:pt x="4176068" y="176939"/>
                </a:cubicBezTo>
                <a:cubicBezTo>
                  <a:pt x="4174924" y="184941"/>
                  <a:pt x="4172830" y="194085"/>
                  <a:pt x="4168066" y="200182"/>
                </a:cubicBezTo>
                <a:cubicBezTo>
                  <a:pt x="4136061" y="241901"/>
                  <a:pt x="4127108" y="292579"/>
                  <a:pt x="4130154" y="340774"/>
                </a:cubicBezTo>
                <a:cubicBezTo>
                  <a:pt x="4132443" y="378686"/>
                  <a:pt x="4134157" y="415835"/>
                  <a:pt x="4130919" y="453364"/>
                </a:cubicBezTo>
                <a:cubicBezTo>
                  <a:pt x="4130727" y="456222"/>
                  <a:pt x="4131109" y="460032"/>
                  <a:pt x="4132633" y="462126"/>
                </a:cubicBezTo>
                <a:cubicBezTo>
                  <a:pt x="4142729" y="475081"/>
                  <a:pt x="4143491" y="488607"/>
                  <a:pt x="4145205" y="505182"/>
                </a:cubicBezTo>
                <a:cubicBezTo>
                  <a:pt x="4147683" y="528615"/>
                  <a:pt x="4145967" y="550141"/>
                  <a:pt x="4141777" y="571860"/>
                </a:cubicBezTo>
                <a:cubicBezTo>
                  <a:pt x="4138729" y="587672"/>
                  <a:pt x="4132443" y="603673"/>
                  <a:pt x="4124440" y="617772"/>
                </a:cubicBezTo>
                <a:cubicBezTo>
                  <a:pt x="4113200" y="637392"/>
                  <a:pt x="4108820" y="656255"/>
                  <a:pt x="4123678" y="674923"/>
                </a:cubicBezTo>
                <a:cubicBezTo>
                  <a:pt x="4139491" y="695116"/>
                  <a:pt x="4133967" y="717977"/>
                  <a:pt x="4134537" y="740268"/>
                </a:cubicBezTo>
                <a:cubicBezTo>
                  <a:pt x="4134729" y="749982"/>
                  <a:pt x="4134347" y="760270"/>
                  <a:pt x="4136823" y="769605"/>
                </a:cubicBezTo>
                <a:cubicBezTo>
                  <a:pt x="4143873" y="796655"/>
                  <a:pt x="4154541" y="822756"/>
                  <a:pt x="4159303" y="850189"/>
                </a:cubicBezTo>
                <a:cubicBezTo>
                  <a:pt x="4161970" y="865430"/>
                  <a:pt x="4157207" y="882384"/>
                  <a:pt x="4153779" y="898198"/>
                </a:cubicBezTo>
                <a:cubicBezTo>
                  <a:pt x="4150159" y="914200"/>
                  <a:pt x="4144635" y="930011"/>
                  <a:pt x="4138919" y="945444"/>
                </a:cubicBezTo>
                <a:cubicBezTo>
                  <a:pt x="4135109" y="955920"/>
                  <a:pt x="4131489" y="967350"/>
                  <a:pt x="4124630" y="975733"/>
                </a:cubicBezTo>
                <a:cubicBezTo>
                  <a:pt x="4109010" y="994785"/>
                  <a:pt x="4106342" y="1014406"/>
                  <a:pt x="4114534" y="1036887"/>
                </a:cubicBezTo>
                <a:cubicBezTo>
                  <a:pt x="4115868" y="1040315"/>
                  <a:pt x="4115868" y="1044315"/>
                  <a:pt x="4116058" y="1048125"/>
                </a:cubicBezTo>
                <a:cubicBezTo>
                  <a:pt x="4120058" y="1109091"/>
                  <a:pt x="4122536" y="1170051"/>
                  <a:pt x="4128632" y="1230633"/>
                </a:cubicBezTo>
                <a:cubicBezTo>
                  <a:pt x="4131109" y="1255206"/>
                  <a:pt x="4141967" y="1278829"/>
                  <a:pt x="4148825" y="1303024"/>
                </a:cubicBezTo>
                <a:cubicBezTo>
                  <a:pt x="4150159" y="1307978"/>
                  <a:pt x="4152255" y="1313504"/>
                  <a:pt x="4151301" y="1318456"/>
                </a:cubicBezTo>
                <a:cubicBezTo>
                  <a:pt x="4141777" y="1372368"/>
                  <a:pt x="4155683" y="1422854"/>
                  <a:pt x="4173972" y="1472575"/>
                </a:cubicBezTo>
                <a:cubicBezTo>
                  <a:pt x="4175878" y="1477717"/>
                  <a:pt x="4175306" y="1484004"/>
                  <a:pt x="4174924" y="1489720"/>
                </a:cubicBezTo>
                <a:cubicBezTo>
                  <a:pt x="4173592" y="1505724"/>
                  <a:pt x="4166924" y="1523059"/>
                  <a:pt x="4170924" y="1537537"/>
                </a:cubicBezTo>
                <a:cubicBezTo>
                  <a:pt x="4181974" y="1576019"/>
                  <a:pt x="4195309" y="1614120"/>
                  <a:pt x="4212073" y="1650317"/>
                </a:cubicBezTo>
                <a:cubicBezTo>
                  <a:pt x="4229028" y="1687086"/>
                  <a:pt x="4243316" y="1721185"/>
                  <a:pt x="4226173" y="1763287"/>
                </a:cubicBezTo>
                <a:cubicBezTo>
                  <a:pt x="4218932" y="1781194"/>
                  <a:pt x="4224076" y="1804816"/>
                  <a:pt x="4225981" y="1825393"/>
                </a:cubicBezTo>
                <a:cubicBezTo>
                  <a:pt x="4227504" y="1840441"/>
                  <a:pt x="4236078" y="1854920"/>
                  <a:pt x="4236078" y="1869780"/>
                </a:cubicBezTo>
                <a:cubicBezTo>
                  <a:pt x="4236078" y="1909408"/>
                  <a:pt x="4246174" y="1944649"/>
                  <a:pt x="4266749" y="1978940"/>
                </a:cubicBezTo>
                <a:cubicBezTo>
                  <a:pt x="4274749" y="1992279"/>
                  <a:pt x="4269416" y="2013043"/>
                  <a:pt x="4271512" y="2030378"/>
                </a:cubicBezTo>
                <a:cubicBezTo>
                  <a:pt x="4273987" y="2048668"/>
                  <a:pt x="4276274" y="2067525"/>
                  <a:pt x="4281800" y="2085054"/>
                </a:cubicBezTo>
                <a:cubicBezTo>
                  <a:pt x="4296278" y="2130393"/>
                  <a:pt x="4312661" y="2175163"/>
                  <a:pt x="4327901" y="2220312"/>
                </a:cubicBezTo>
                <a:cubicBezTo>
                  <a:pt x="4340476" y="2257459"/>
                  <a:pt x="4330569" y="2294039"/>
                  <a:pt x="4325236" y="2330806"/>
                </a:cubicBezTo>
                <a:cubicBezTo>
                  <a:pt x="4321805" y="2353859"/>
                  <a:pt x="4313613" y="2375383"/>
                  <a:pt x="4325807" y="2401292"/>
                </a:cubicBezTo>
                <a:cubicBezTo>
                  <a:pt x="4337427" y="2426059"/>
                  <a:pt x="4334759" y="2457492"/>
                  <a:pt x="4341047" y="2485307"/>
                </a:cubicBezTo>
                <a:cubicBezTo>
                  <a:pt x="4346380" y="2508742"/>
                  <a:pt x="4354954" y="2531409"/>
                  <a:pt x="4363336" y="2554079"/>
                </a:cubicBezTo>
                <a:cubicBezTo>
                  <a:pt x="4374768" y="2584942"/>
                  <a:pt x="4386767" y="2615421"/>
                  <a:pt x="4381054" y="2649143"/>
                </a:cubicBezTo>
                <a:cubicBezTo>
                  <a:pt x="4374575" y="2687436"/>
                  <a:pt x="4398960" y="2713723"/>
                  <a:pt x="4415154" y="2743826"/>
                </a:cubicBezTo>
                <a:cubicBezTo>
                  <a:pt x="4426202" y="2764590"/>
                  <a:pt x="4434395" y="2787259"/>
                  <a:pt x="4441254" y="2809930"/>
                </a:cubicBezTo>
                <a:cubicBezTo>
                  <a:pt x="4450207" y="2840219"/>
                  <a:pt x="4455542" y="2871462"/>
                  <a:pt x="4464304" y="2901943"/>
                </a:cubicBezTo>
                <a:cubicBezTo>
                  <a:pt x="4477448" y="2948047"/>
                  <a:pt x="4487736" y="2994722"/>
                  <a:pt x="4480497" y="3042728"/>
                </a:cubicBezTo>
                <a:cubicBezTo>
                  <a:pt x="4477259" y="3064827"/>
                  <a:pt x="4477448" y="3085403"/>
                  <a:pt x="4482212" y="3107500"/>
                </a:cubicBezTo>
                <a:cubicBezTo>
                  <a:pt x="4490023" y="3143695"/>
                  <a:pt x="4490976" y="3180844"/>
                  <a:pt x="4520122" y="3209993"/>
                </a:cubicBezTo>
                <a:cubicBezTo>
                  <a:pt x="4530410" y="3220280"/>
                  <a:pt x="4533076" y="3238758"/>
                  <a:pt x="4538410" y="3253809"/>
                </a:cubicBezTo>
                <a:cubicBezTo>
                  <a:pt x="4544699" y="3271145"/>
                  <a:pt x="4541459" y="3283908"/>
                  <a:pt x="4523170" y="3293244"/>
                </a:cubicBezTo>
                <a:cubicBezTo>
                  <a:pt x="4514979" y="3297434"/>
                  <a:pt x="4506978" y="3309437"/>
                  <a:pt x="4505643" y="3318771"/>
                </a:cubicBezTo>
                <a:cubicBezTo>
                  <a:pt x="4501643" y="3346776"/>
                  <a:pt x="4507549" y="3372495"/>
                  <a:pt x="4520504" y="3399546"/>
                </a:cubicBezTo>
                <a:cubicBezTo>
                  <a:pt x="4532697" y="3424883"/>
                  <a:pt x="4531362" y="3456508"/>
                  <a:pt x="4536124" y="3485275"/>
                </a:cubicBezTo>
                <a:cubicBezTo>
                  <a:pt x="4539554" y="3505657"/>
                  <a:pt x="4546602" y="3526042"/>
                  <a:pt x="4546602" y="3546617"/>
                </a:cubicBezTo>
                <a:cubicBezTo>
                  <a:pt x="4546602" y="3572146"/>
                  <a:pt x="4540506" y="3597482"/>
                  <a:pt x="4538221" y="3623201"/>
                </a:cubicBezTo>
                <a:cubicBezTo>
                  <a:pt x="4536316" y="3643204"/>
                  <a:pt x="4537079" y="3663589"/>
                  <a:pt x="4534792" y="3683591"/>
                </a:cubicBezTo>
                <a:cubicBezTo>
                  <a:pt x="4533076" y="3699976"/>
                  <a:pt x="4528696" y="3716168"/>
                  <a:pt x="4525077" y="3732361"/>
                </a:cubicBezTo>
                <a:cubicBezTo>
                  <a:pt x="4523742" y="3738267"/>
                  <a:pt x="4518597" y="3744173"/>
                  <a:pt x="4519359" y="3749506"/>
                </a:cubicBezTo>
                <a:cubicBezTo>
                  <a:pt x="4527552" y="3802467"/>
                  <a:pt x="4490976" y="3840569"/>
                  <a:pt x="4474782" y="3885338"/>
                </a:cubicBezTo>
                <a:cubicBezTo>
                  <a:pt x="4457636" y="3932394"/>
                  <a:pt x="4431347" y="3977925"/>
                  <a:pt x="4439157" y="4030503"/>
                </a:cubicBezTo>
                <a:cubicBezTo>
                  <a:pt x="4443919" y="4062318"/>
                  <a:pt x="4454971" y="4092989"/>
                  <a:pt x="4461639" y="4124614"/>
                </a:cubicBezTo>
                <a:cubicBezTo>
                  <a:pt x="4463924" y="4135854"/>
                  <a:pt x="4463542" y="4148427"/>
                  <a:pt x="4461256" y="4159667"/>
                </a:cubicBezTo>
                <a:cubicBezTo>
                  <a:pt x="4450777" y="4213961"/>
                  <a:pt x="4449253" y="4267493"/>
                  <a:pt x="4466400" y="4320837"/>
                </a:cubicBezTo>
                <a:cubicBezTo>
                  <a:pt x="4469259" y="4329979"/>
                  <a:pt x="4471924" y="4339695"/>
                  <a:pt x="4471924" y="4349222"/>
                </a:cubicBezTo>
                <a:cubicBezTo>
                  <a:pt x="4471924" y="4401419"/>
                  <a:pt x="4467924" y="4452665"/>
                  <a:pt x="4449253" y="4502579"/>
                </a:cubicBezTo>
                <a:cubicBezTo>
                  <a:pt x="4442967" y="4519343"/>
                  <a:pt x="4446967" y="4539728"/>
                  <a:pt x="4445443" y="4558207"/>
                </a:cubicBezTo>
                <a:cubicBezTo>
                  <a:pt x="4444111" y="4575351"/>
                  <a:pt x="4443539" y="4592878"/>
                  <a:pt x="4439157" y="4609452"/>
                </a:cubicBezTo>
                <a:cubicBezTo>
                  <a:pt x="4432681" y="4633647"/>
                  <a:pt x="4431919" y="4656126"/>
                  <a:pt x="4437633" y="4681083"/>
                </a:cubicBezTo>
                <a:cubicBezTo>
                  <a:pt x="4442967" y="4704895"/>
                  <a:pt x="4440301" y="4730614"/>
                  <a:pt x="4440491" y="4755381"/>
                </a:cubicBezTo>
                <a:cubicBezTo>
                  <a:pt x="4440681" y="4783004"/>
                  <a:pt x="4440871" y="4810627"/>
                  <a:pt x="4439919" y="4838250"/>
                </a:cubicBezTo>
                <a:cubicBezTo>
                  <a:pt x="4439539" y="4849300"/>
                  <a:pt x="4431919" y="4861873"/>
                  <a:pt x="4434967" y="4871019"/>
                </a:cubicBezTo>
                <a:cubicBezTo>
                  <a:pt x="4445254" y="4900546"/>
                  <a:pt x="4432872" y="4930075"/>
                  <a:pt x="4438395" y="4959602"/>
                </a:cubicBezTo>
                <a:cubicBezTo>
                  <a:pt x="4441254" y="4974082"/>
                  <a:pt x="4433444" y="4990465"/>
                  <a:pt x="4432681" y="5006086"/>
                </a:cubicBezTo>
                <a:cubicBezTo>
                  <a:pt x="4431347" y="5031614"/>
                  <a:pt x="4431919" y="5057141"/>
                  <a:pt x="4431537" y="5082670"/>
                </a:cubicBezTo>
                <a:cubicBezTo>
                  <a:pt x="4431347" y="5091052"/>
                  <a:pt x="4430585" y="5099245"/>
                  <a:pt x="4430202" y="5107627"/>
                </a:cubicBezTo>
                <a:cubicBezTo>
                  <a:pt x="4429823" y="5115057"/>
                  <a:pt x="4428108" y="5122867"/>
                  <a:pt x="4429440" y="5129916"/>
                </a:cubicBezTo>
                <a:cubicBezTo>
                  <a:pt x="4434205" y="5155445"/>
                  <a:pt x="4442016" y="5180591"/>
                  <a:pt x="4445063" y="5206308"/>
                </a:cubicBezTo>
                <a:cubicBezTo>
                  <a:pt x="4447729" y="5228597"/>
                  <a:pt x="4444111" y="5251650"/>
                  <a:pt x="4446015" y="5274129"/>
                </a:cubicBezTo>
                <a:cubicBezTo>
                  <a:pt x="4449253" y="5313754"/>
                  <a:pt x="4454971" y="5353379"/>
                  <a:pt x="4458589" y="5393005"/>
                </a:cubicBezTo>
                <a:cubicBezTo>
                  <a:pt x="4459351" y="5401579"/>
                  <a:pt x="4454587" y="5410531"/>
                  <a:pt x="4454207" y="5419295"/>
                </a:cubicBezTo>
                <a:cubicBezTo>
                  <a:pt x="4453255" y="5446728"/>
                  <a:pt x="4453063" y="5474161"/>
                  <a:pt x="4452493" y="5501594"/>
                </a:cubicBezTo>
                <a:cubicBezTo>
                  <a:pt x="4452301" y="5517215"/>
                  <a:pt x="4452873" y="5533027"/>
                  <a:pt x="4451160" y="5548460"/>
                </a:cubicBezTo>
                <a:cubicBezTo>
                  <a:pt x="4448873" y="5568842"/>
                  <a:pt x="4445443" y="5587321"/>
                  <a:pt x="4460304" y="5606372"/>
                </a:cubicBezTo>
                <a:cubicBezTo>
                  <a:pt x="4483354" y="5635711"/>
                  <a:pt x="4474400" y="5673050"/>
                  <a:pt x="4479734" y="5706959"/>
                </a:cubicBezTo>
                <a:cubicBezTo>
                  <a:pt x="4481069" y="5715723"/>
                  <a:pt x="4481259" y="5724678"/>
                  <a:pt x="4482782" y="5733440"/>
                </a:cubicBezTo>
                <a:cubicBezTo>
                  <a:pt x="4485641" y="5749634"/>
                  <a:pt x="4488879" y="5765635"/>
                  <a:pt x="4492119" y="5781830"/>
                </a:cubicBezTo>
                <a:cubicBezTo>
                  <a:pt x="4492690" y="5784686"/>
                  <a:pt x="4492881" y="5787924"/>
                  <a:pt x="4493834" y="5790592"/>
                </a:cubicBezTo>
                <a:cubicBezTo>
                  <a:pt x="4501833" y="5815169"/>
                  <a:pt x="4510977" y="5839361"/>
                  <a:pt x="4517455" y="5864318"/>
                </a:cubicBezTo>
                <a:cubicBezTo>
                  <a:pt x="4520695" y="5876511"/>
                  <a:pt x="4521076" y="5890037"/>
                  <a:pt x="4519359" y="5902610"/>
                </a:cubicBezTo>
                <a:cubicBezTo>
                  <a:pt x="4514407" y="5939377"/>
                  <a:pt x="4512311" y="5975764"/>
                  <a:pt x="4519551" y="6012723"/>
                </a:cubicBezTo>
                <a:cubicBezTo>
                  <a:pt x="4522408" y="6027392"/>
                  <a:pt x="4517645" y="6043776"/>
                  <a:pt x="4515931" y="6059397"/>
                </a:cubicBezTo>
                <a:cubicBezTo>
                  <a:pt x="4511360" y="6096736"/>
                  <a:pt x="4506405" y="6134075"/>
                  <a:pt x="4502025" y="6171605"/>
                </a:cubicBezTo>
                <a:cubicBezTo>
                  <a:pt x="4499358" y="6195037"/>
                  <a:pt x="4497833" y="6218660"/>
                  <a:pt x="4495167" y="6242093"/>
                </a:cubicBezTo>
                <a:cubicBezTo>
                  <a:pt x="4491927" y="6269144"/>
                  <a:pt x="4486975" y="6296005"/>
                  <a:pt x="4484306" y="6323058"/>
                </a:cubicBezTo>
                <a:cubicBezTo>
                  <a:pt x="4481259" y="6353919"/>
                  <a:pt x="4480688" y="6384972"/>
                  <a:pt x="4477448" y="6415833"/>
                </a:cubicBezTo>
                <a:cubicBezTo>
                  <a:pt x="4471162" y="6472225"/>
                  <a:pt x="4463733" y="6528424"/>
                  <a:pt x="4456683" y="6584812"/>
                </a:cubicBezTo>
                <a:cubicBezTo>
                  <a:pt x="4449825" y="6639488"/>
                  <a:pt x="4443729" y="6694164"/>
                  <a:pt x="4435157" y="6748458"/>
                </a:cubicBezTo>
                <a:cubicBezTo>
                  <a:pt x="4431537" y="6771319"/>
                  <a:pt x="4421630" y="6793035"/>
                  <a:pt x="4416106" y="6815516"/>
                </a:cubicBezTo>
                <a:lnTo>
                  <a:pt x="4406407" y="6858000"/>
                </a:lnTo>
                <a:lnTo>
                  <a:pt x="4234154" y="6858000"/>
                </a:lnTo>
                <a:lnTo>
                  <a:pt x="0" y="6858000"/>
                </a:lnTo>
                <a:lnTo>
                  <a:pt x="0" y="2"/>
                </a:lnTo>
                <a:lnTo>
                  <a:pt x="3741092" y="1"/>
                </a:lnTo>
                <a:lnTo>
                  <a:pt x="3743810" y="21486"/>
                </a:lnTo>
                <a:close/>
              </a:path>
            </a:pathLst>
          </a:custGeom>
          <a:effectLst/>
        </p:spPr>
      </p:pic>
      <p:grpSp>
        <p:nvGrpSpPr>
          <p:cNvPr id="7" name="Group 9">
            <a:extLst>
              <a:ext uri="{FF2B5EF4-FFF2-40B4-BE49-F238E27FC236}">
                <a16:creationId xmlns:a16="http://schemas.microsoft.com/office/drawing/2014/main" id="{54A1C8FD-E5B7-4BEC-A74A-A55FB8EA7C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11" name="Freeform: Shape 10">
              <a:extLst>
                <a:ext uri="{FF2B5EF4-FFF2-40B4-BE49-F238E27FC236}">
                  <a16:creationId xmlns:a16="http://schemas.microsoft.com/office/drawing/2014/main" id="{B20D202D-5E48-4B15-9AF5-71BED4FCF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11">
              <a:extLst>
                <a:ext uri="{FF2B5EF4-FFF2-40B4-BE49-F238E27FC236}">
                  <a16:creationId xmlns:a16="http://schemas.microsoft.com/office/drawing/2014/main" id="{68D6A069-9380-4E59-A0DA-07053EE8E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extBox 1">
            <a:extLst>
              <a:ext uri="{FF2B5EF4-FFF2-40B4-BE49-F238E27FC236}">
                <a16:creationId xmlns:a16="http://schemas.microsoft.com/office/drawing/2014/main" id="{D08385C9-7ABC-8E7F-5B49-8BB19B625F75}"/>
              </a:ext>
            </a:extLst>
          </p:cNvPr>
          <p:cNvSpPr txBox="1"/>
          <p:nvPr/>
        </p:nvSpPr>
        <p:spPr>
          <a:xfrm>
            <a:off x="5246778" y="759758"/>
            <a:ext cx="6140449" cy="26820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indent="-228600">
              <a:lnSpc>
                <a:spcPct val="90000"/>
              </a:lnSpc>
              <a:spcAft>
                <a:spcPts val="600"/>
              </a:spcAft>
              <a:buFont typeface="Arial" panose="020B0604020202020204" pitchFamily="34" charset="0"/>
              <a:buChar char="•"/>
            </a:pPr>
            <a:r>
              <a:rPr lang="en-US" sz="4000">
                <a:solidFill>
                  <a:schemeClr val="bg1">
                    <a:alpha val="80000"/>
                  </a:schemeClr>
                </a:solidFill>
                <a:latin typeface="Forte"/>
              </a:rPr>
              <a:t>Since the Actual Circuit is quite complex. </a:t>
            </a:r>
            <a:endParaRPr lang="en-US" sz="4000">
              <a:solidFill>
                <a:schemeClr val="bg1">
                  <a:alpha val="80000"/>
                </a:schemeClr>
              </a:solidFill>
              <a:latin typeface="Forte"/>
              <a:cs typeface="Calibri"/>
            </a:endParaRPr>
          </a:p>
          <a:p>
            <a:pPr indent="-228600">
              <a:lnSpc>
                <a:spcPct val="90000"/>
              </a:lnSpc>
              <a:spcAft>
                <a:spcPts val="600"/>
              </a:spcAft>
              <a:buFont typeface="Arial" panose="020B0604020202020204" pitchFamily="34" charset="0"/>
              <a:buChar char="•"/>
            </a:pPr>
            <a:r>
              <a:rPr lang="en-US" sz="4000">
                <a:solidFill>
                  <a:schemeClr val="bg1">
                    <a:alpha val="80000"/>
                  </a:schemeClr>
                </a:solidFill>
                <a:latin typeface="Forte"/>
              </a:rPr>
              <a:t>Let's understand the Basic Functioning of the Circuit through a</a:t>
            </a:r>
            <a:r>
              <a:rPr lang="en-US" sz="4000">
                <a:solidFill>
                  <a:srgbClr val="05DAFF">
                    <a:alpha val="80000"/>
                  </a:srgbClr>
                </a:solidFill>
                <a:latin typeface="Forte"/>
              </a:rPr>
              <a:t> </a:t>
            </a:r>
            <a:r>
              <a:rPr lang="en-US" sz="4000" i="1">
                <a:solidFill>
                  <a:srgbClr val="05DAFF">
                    <a:alpha val="80000"/>
                  </a:srgbClr>
                </a:solidFill>
                <a:latin typeface="Forte"/>
              </a:rPr>
              <a:t>Demo Circuit.</a:t>
            </a:r>
            <a:endParaRPr lang="en-US" sz="4000" i="1">
              <a:solidFill>
                <a:srgbClr val="05DAFF">
                  <a:alpha val="80000"/>
                </a:srgbClr>
              </a:solidFill>
              <a:latin typeface="Forte"/>
              <a:cs typeface="Calibri"/>
            </a:endParaRPr>
          </a:p>
        </p:txBody>
      </p:sp>
      <p:pic>
        <p:nvPicPr>
          <p:cNvPr id="3" name="Picture 8" descr="Shape&#10;&#10;Description automatically generated">
            <a:extLst>
              <a:ext uri="{FF2B5EF4-FFF2-40B4-BE49-F238E27FC236}">
                <a16:creationId xmlns:a16="http://schemas.microsoft.com/office/drawing/2014/main" id="{4041FFC0-E441-20CF-6D99-8742B3EA2FDD}"/>
              </a:ext>
            </a:extLst>
          </p:cNvPr>
          <p:cNvPicPr>
            <a:picLocks noChangeAspect="1"/>
          </p:cNvPicPr>
          <p:nvPr/>
        </p:nvPicPr>
        <p:blipFill>
          <a:blip r:embed="rId4"/>
          <a:stretch>
            <a:fillRect/>
          </a:stretch>
        </p:blipFill>
        <p:spPr>
          <a:xfrm>
            <a:off x="7043917" y="3777921"/>
            <a:ext cx="2733675" cy="2752725"/>
          </a:xfrm>
          <a:prstGeom prst="rect">
            <a:avLst/>
          </a:prstGeom>
        </p:spPr>
      </p:pic>
    </p:spTree>
    <p:extLst>
      <p:ext uri="{BB962C8B-B14F-4D97-AF65-F5344CB8AC3E}">
        <p14:creationId xmlns:p14="http://schemas.microsoft.com/office/powerpoint/2010/main" val="2852332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8FCCE63D-583A-C0C6-E6D1-C00818D0E0AC}"/>
              </a:ext>
            </a:extLst>
          </p:cNvPr>
          <p:cNvSpPr>
            <a:spLocks noGrp="1"/>
          </p:cNvSpPr>
          <p:nvPr>
            <p:ph idx="1"/>
          </p:nvPr>
        </p:nvSpPr>
        <p:spPr>
          <a:xfrm>
            <a:off x="8498409" y="1949662"/>
            <a:ext cx="3634874" cy="2951439"/>
          </a:xfrm>
        </p:spPr>
        <p:txBody>
          <a:bodyPr>
            <a:noAutofit/>
          </a:bodyPr>
          <a:lstStyle/>
          <a:p>
            <a:pPr marL="0" indent="0" algn="ctr">
              <a:buNone/>
            </a:pPr>
            <a:r>
              <a:rPr lang="en-US" sz="5000">
                <a:latin typeface="Franklin Gothic"/>
                <a:cs typeface="Calibri"/>
              </a:rPr>
              <a:t>DEMO CIRCUIT</a:t>
            </a:r>
          </a:p>
        </p:txBody>
      </p:sp>
      <p:pic>
        <p:nvPicPr>
          <p:cNvPr id="3" name="Picture 5" descr="Diagram&#10;&#10;Description automatically generated">
            <a:extLst>
              <a:ext uri="{FF2B5EF4-FFF2-40B4-BE49-F238E27FC236}">
                <a16:creationId xmlns:a16="http://schemas.microsoft.com/office/drawing/2014/main" id="{44E00D6F-130E-B17A-2E0B-C1A0295A5697}"/>
              </a:ext>
            </a:extLst>
          </p:cNvPr>
          <p:cNvPicPr>
            <a:picLocks noChangeAspect="1"/>
          </p:cNvPicPr>
          <p:nvPr/>
        </p:nvPicPr>
        <p:blipFill>
          <a:blip r:embed="rId3"/>
          <a:stretch>
            <a:fillRect/>
          </a:stretch>
        </p:blipFill>
        <p:spPr>
          <a:xfrm>
            <a:off x="454325" y="1189843"/>
            <a:ext cx="7947802" cy="4478316"/>
          </a:xfrm>
          <a:prstGeom prst="rect">
            <a:avLst/>
          </a:prstGeom>
        </p:spPr>
      </p:pic>
      <p:cxnSp>
        <p:nvCxnSpPr>
          <p:cNvPr id="6" name="Straight Arrow Connector 5">
            <a:extLst>
              <a:ext uri="{FF2B5EF4-FFF2-40B4-BE49-F238E27FC236}">
                <a16:creationId xmlns:a16="http://schemas.microsoft.com/office/drawing/2014/main" id="{CDBD1501-0E27-A2C8-3F64-E2D9DCDD5937}"/>
              </a:ext>
            </a:extLst>
          </p:cNvPr>
          <p:cNvCxnSpPr/>
          <p:nvPr/>
        </p:nvCxnSpPr>
        <p:spPr>
          <a:xfrm flipH="1">
            <a:off x="8830573" y="1189008"/>
            <a:ext cx="28754" cy="4471356"/>
          </a:xfrm>
          <a:prstGeom prst="straightConnector1">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5272980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78059-A2D7-A144-9D4D-7306B77328E4}"/>
              </a:ext>
            </a:extLst>
          </p:cNvPr>
          <p:cNvSpPr>
            <a:spLocks noGrp="1"/>
          </p:cNvSpPr>
          <p:nvPr>
            <p:ph type="title"/>
          </p:nvPr>
        </p:nvSpPr>
        <p:spPr>
          <a:xfrm>
            <a:off x="786233" y="1084052"/>
            <a:ext cx="3205512" cy="5251889"/>
          </a:xfrm>
        </p:spPr>
        <p:txBody>
          <a:bodyPr>
            <a:normAutofit/>
          </a:bodyPr>
          <a:lstStyle/>
          <a:p>
            <a:r>
              <a:rPr lang="en-US" sz="4000" b="1" u="sng"/>
              <a:t>PRACTICAL Applications of the Project</a:t>
            </a:r>
            <a:endParaRPr lang="en-US" sz="4000" b="1" u="sng">
              <a:cs typeface="Calibri Light" panose="020F0302020204030204"/>
            </a:endParaRPr>
          </a:p>
        </p:txBody>
      </p:sp>
      <p:graphicFrame>
        <p:nvGraphicFramePr>
          <p:cNvPr id="12" name="Content Placeholder 2">
            <a:extLst>
              <a:ext uri="{FF2B5EF4-FFF2-40B4-BE49-F238E27FC236}">
                <a16:creationId xmlns:a16="http://schemas.microsoft.com/office/drawing/2014/main" id="{738560F0-AFE8-8673-A9A6-957B43ACE296}"/>
              </a:ext>
            </a:extLst>
          </p:cNvPr>
          <p:cNvGraphicFramePr>
            <a:graphicFrameLocks noGrp="1"/>
          </p:cNvGraphicFramePr>
          <p:nvPr>
            <p:ph idx="1"/>
            <p:extLst>
              <p:ext uri="{D42A27DB-BD31-4B8C-83A1-F6EECF244321}">
                <p14:modId xmlns:p14="http://schemas.microsoft.com/office/powerpoint/2010/main" val="2173902953"/>
              </p:ext>
            </p:extLst>
          </p:nvPr>
        </p:nvGraphicFramePr>
        <p:xfrm>
          <a:off x="4754384" y="1035010"/>
          <a:ext cx="7144907" cy="52593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216" name="Straight Arrow Connector 215">
            <a:extLst>
              <a:ext uri="{FF2B5EF4-FFF2-40B4-BE49-F238E27FC236}">
                <a16:creationId xmlns:a16="http://schemas.microsoft.com/office/drawing/2014/main" id="{918B05D0-BC56-D12E-3995-79DC0B362A9E}"/>
              </a:ext>
            </a:extLst>
          </p:cNvPr>
          <p:cNvCxnSpPr/>
          <p:nvPr/>
        </p:nvCxnSpPr>
        <p:spPr>
          <a:xfrm flipH="1">
            <a:off x="4070768" y="1029959"/>
            <a:ext cx="28755" cy="5362752"/>
          </a:xfrm>
          <a:prstGeom prst="straightConnector1">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3156959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817CA-101E-A8F9-E270-D71D5442F255}"/>
              </a:ext>
            </a:extLst>
          </p:cNvPr>
          <p:cNvSpPr>
            <a:spLocks noGrp="1"/>
          </p:cNvSpPr>
          <p:nvPr>
            <p:ph type="title"/>
          </p:nvPr>
        </p:nvSpPr>
        <p:spPr>
          <a:xfrm>
            <a:off x="6098876" y="63260"/>
            <a:ext cx="5665314" cy="1641987"/>
          </a:xfrm>
        </p:spPr>
        <p:txBody>
          <a:bodyPr>
            <a:normAutofit/>
          </a:bodyPr>
          <a:lstStyle/>
          <a:p>
            <a:pPr algn="ctr"/>
            <a:r>
              <a:rPr lang="en-US" sz="4500" b="1" u="sng" dirty="0">
                <a:latin typeface="Franklin Gothic"/>
              </a:rPr>
              <a:t>What was left out </a:t>
            </a:r>
            <a:endParaRPr lang="en-US" sz="4500">
              <a:latin typeface="Franklin Gothic"/>
              <a:cs typeface="Calibri Light"/>
            </a:endParaRPr>
          </a:p>
        </p:txBody>
      </p:sp>
      <p:pic>
        <p:nvPicPr>
          <p:cNvPr id="4" name="Picture 4" descr="Background pattern&#10;&#10;Description automatically generated">
            <a:extLst>
              <a:ext uri="{FF2B5EF4-FFF2-40B4-BE49-F238E27FC236}">
                <a16:creationId xmlns:a16="http://schemas.microsoft.com/office/drawing/2014/main" id="{E163FEF2-014B-8009-DAEA-BBFA1D6F1FB1}"/>
              </a:ext>
            </a:extLst>
          </p:cNvPr>
          <p:cNvPicPr>
            <a:picLocks noChangeAspect="1"/>
          </p:cNvPicPr>
          <p:nvPr/>
        </p:nvPicPr>
        <p:blipFill rotWithShape="1">
          <a:blip r:embed="rId3"/>
          <a:srcRect r="125"/>
          <a:stretch/>
        </p:blipFill>
        <p:spPr>
          <a:xfrm>
            <a:off x="20" y="975"/>
            <a:ext cx="6095980" cy="6858000"/>
          </a:xfrm>
          <a:prstGeom prst="rect">
            <a:avLst/>
          </a:prstGeom>
        </p:spPr>
      </p:pic>
      <p:sp>
        <p:nvSpPr>
          <p:cNvPr id="3" name="Content Placeholder 2">
            <a:extLst>
              <a:ext uri="{FF2B5EF4-FFF2-40B4-BE49-F238E27FC236}">
                <a16:creationId xmlns:a16="http://schemas.microsoft.com/office/drawing/2014/main" id="{CDFA2C81-3546-7BAA-EA23-1CE2374FD457}"/>
              </a:ext>
            </a:extLst>
          </p:cNvPr>
          <p:cNvSpPr>
            <a:spLocks noGrp="1"/>
          </p:cNvSpPr>
          <p:nvPr>
            <p:ph idx="1"/>
          </p:nvPr>
        </p:nvSpPr>
        <p:spPr>
          <a:xfrm>
            <a:off x="6357668" y="2783549"/>
            <a:ext cx="5147730" cy="3637935"/>
          </a:xfrm>
        </p:spPr>
        <p:txBody>
          <a:bodyPr vert="horz" lIns="91440" tIns="45720" rIns="91440" bIns="45720" rtlCol="0" anchor="ctr">
            <a:noAutofit/>
          </a:bodyPr>
          <a:lstStyle/>
          <a:p>
            <a:r>
              <a:rPr lang="en-US" sz="2500" dirty="0"/>
              <a:t>We were unable to code for the LED in such a way that on the beats of a song, some particular effects could be produced. Despite several efforts, we were unable to do so. One of the problems faced was the fact that there was being difficultly in creating distinction between the respective beats and hence it was being tough to correspond a particular beat to a particular effect.</a:t>
            </a:r>
            <a:endParaRPr lang="en-US" sz="2500" dirty="0">
              <a:cs typeface="Calibri" panose="020F0502020204030204"/>
            </a:endParaRPr>
          </a:p>
          <a:p>
            <a:pPr marL="0" indent="0">
              <a:buClr>
                <a:prstClr val="white"/>
              </a:buClr>
              <a:buNone/>
            </a:pPr>
            <a:endParaRPr lang="en-US">
              <a:cs typeface="Calibri" panose="020F0502020204030204"/>
            </a:endParaRPr>
          </a:p>
          <a:p>
            <a:endParaRPr lang="en-US">
              <a:cs typeface="Calibri" panose="020F0502020204030204"/>
            </a:endParaRPr>
          </a:p>
        </p:txBody>
      </p:sp>
    </p:spTree>
    <p:extLst>
      <p:ext uri="{BB962C8B-B14F-4D97-AF65-F5344CB8AC3E}">
        <p14:creationId xmlns:p14="http://schemas.microsoft.com/office/powerpoint/2010/main" val="1502356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AECF7-B05D-6A12-B421-F695AC96FE87}"/>
              </a:ext>
            </a:extLst>
          </p:cNvPr>
          <p:cNvSpPr>
            <a:spLocks noGrp="1"/>
          </p:cNvSpPr>
          <p:nvPr>
            <p:ph type="title"/>
          </p:nvPr>
        </p:nvSpPr>
        <p:spPr>
          <a:xfrm>
            <a:off x="1243940" y="0"/>
            <a:ext cx="10131425" cy="1506071"/>
          </a:xfrm>
        </p:spPr>
        <p:txBody>
          <a:bodyPr/>
          <a:lstStyle/>
          <a:p>
            <a:pPr algn="ctr"/>
            <a:r>
              <a:rPr lang="en-US" b="1" u="sng"/>
              <a:t>Work done by each member</a:t>
            </a:r>
            <a:r>
              <a:rPr lang="en-US">
                <a:solidFill>
                  <a:schemeClr val="accent6">
                    <a:lumMod val="20000"/>
                    <a:lumOff val="80000"/>
                  </a:schemeClr>
                </a:solidFill>
              </a:rPr>
              <a:t> </a:t>
            </a:r>
            <a:endParaRPr lang="en-US"/>
          </a:p>
        </p:txBody>
      </p:sp>
      <p:sp>
        <p:nvSpPr>
          <p:cNvPr id="3" name="Content Placeholder 2">
            <a:extLst>
              <a:ext uri="{FF2B5EF4-FFF2-40B4-BE49-F238E27FC236}">
                <a16:creationId xmlns:a16="http://schemas.microsoft.com/office/drawing/2014/main" id="{901D66BF-F489-846C-23AA-4DDD4F81F184}"/>
              </a:ext>
            </a:extLst>
          </p:cNvPr>
          <p:cNvSpPr>
            <a:spLocks noGrp="1"/>
          </p:cNvSpPr>
          <p:nvPr>
            <p:ph idx="1"/>
          </p:nvPr>
        </p:nvSpPr>
        <p:spPr>
          <a:xfrm>
            <a:off x="470316" y="1717738"/>
            <a:ext cx="12030635" cy="4545604"/>
          </a:xfrm>
        </p:spPr>
        <p:txBody>
          <a:bodyPr>
            <a:noAutofit/>
          </a:bodyPr>
          <a:lstStyle/>
          <a:p>
            <a:r>
              <a:rPr lang="en-US" sz="2400" i="1" u="sng" dirty="0"/>
              <a:t>Bhavesh </a:t>
            </a:r>
            <a:r>
              <a:rPr lang="en-US" sz="2400" i="1" u="sng" dirty="0" err="1"/>
              <a:t>Mukheja</a:t>
            </a:r>
            <a:r>
              <a:rPr lang="en-US" sz="2400" dirty="0"/>
              <a:t>: Making of PPT for all the weeks      </a:t>
            </a:r>
          </a:p>
          <a:p>
            <a:pPr marL="0" indent="0">
              <a:buNone/>
            </a:pPr>
            <a:r>
              <a:rPr lang="en-US" sz="2400" dirty="0"/>
              <a:t>                                      Making of the TINKERCAD schematics and circuit   </a:t>
            </a:r>
            <a:endParaRPr lang="en-US" sz="2400" dirty="0">
              <a:cs typeface="Calibri"/>
            </a:endParaRPr>
          </a:p>
          <a:p>
            <a:pPr marL="0" indent="0">
              <a:buNone/>
            </a:pPr>
            <a:r>
              <a:rPr lang="en-US" sz="2400" dirty="0"/>
              <a:t>                                      Integrating the UV distance sensor code with the effects code</a:t>
            </a:r>
            <a:endParaRPr lang="en-US" sz="2400" dirty="0">
              <a:cs typeface="Calibri"/>
            </a:endParaRPr>
          </a:p>
          <a:p>
            <a:pPr>
              <a:buClr>
                <a:srgbClr val="FFFFFF"/>
              </a:buClr>
            </a:pPr>
            <a:r>
              <a:rPr lang="en-US" sz="2400" i="1" u="sng" dirty="0"/>
              <a:t>Ashish Thakur</a:t>
            </a:r>
            <a:r>
              <a:rPr lang="en-US" sz="2400" i="1" dirty="0"/>
              <a:t>:  </a:t>
            </a:r>
            <a:r>
              <a:rPr lang="en-US" sz="2400" dirty="0"/>
              <a:t>     Assembling of the hardware components </a:t>
            </a:r>
            <a:endParaRPr lang="en-US" sz="2400" dirty="0">
              <a:cs typeface="Calibri"/>
            </a:endParaRPr>
          </a:p>
          <a:p>
            <a:pPr marL="0" indent="0">
              <a:buNone/>
            </a:pPr>
            <a:r>
              <a:rPr lang="en-US" sz="2400" dirty="0"/>
              <a:t>                                     Complete testing and running of the LED cube</a:t>
            </a:r>
            <a:endParaRPr lang="en-US" sz="2400" dirty="0">
              <a:cs typeface="Calibri"/>
            </a:endParaRPr>
          </a:p>
          <a:p>
            <a:pPr marL="0" indent="0">
              <a:buNone/>
            </a:pPr>
            <a:r>
              <a:rPr lang="en-US" sz="2400" dirty="0">
                <a:cs typeface="Calibri"/>
              </a:rPr>
              <a:t>                                     Video Editing </a:t>
            </a:r>
            <a:endParaRPr lang="en-US" sz="2400" dirty="0"/>
          </a:p>
          <a:p>
            <a:r>
              <a:rPr lang="en-US" sz="2400" i="1" u="sng" dirty="0"/>
              <a:t>Mannan Thakur</a:t>
            </a:r>
            <a:r>
              <a:rPr lang="en-US" sz="2400" dirty="0"/>
              <a:t>:   Writing the code for the effects and UV distance sensor for the LED cube</a:t>
            </a:r>
            <a:endParaRPr lang="en-US" sz="2400" dirty="0">
              <a:cs typeface="Calibri"/>
            </a:endParaRPr>
          </a:p>
          <a:p>
            <a:pPr marL="0" indent="0">
              <a:buNone/>
            </a:pPr>
            <a:r>
              <a:rPr lang="en-US" sz="2400" dirty="0"/>
              <a:t>                                     Making of PPT for week 4</a:t>
            </a:r>
            <a:endParaRPr lang="en-US" sz="2400" dirty="0">
              <a:cs typeface="Calibri"/>
            </a:endParaRPr>
          </a:p>
          <a:p>
            <a:r>
              <a:rPr lang="en-US" sz="2400" i="1" u="sng" dirty="0"/>
              <a:t>Sayan Mandal</a:t>
            </a:r>
            <a:r>
              <a:rPr lang="en-US" sz="2400" dirty="0"/>
              <a:t>:      Writing the code for the effects and UV distance sensor for the LED cube</a:t>
            </a:r>
            <a:endParaRPr lang="en-US" sz="2400" dirty="0">
              <a:cs typeface="Calibri"/>
            </a:endParaRPr>
          </a:p>
          <a:p>
            <a:pPr marL="0" indent="0">
              <a:buNone/>
            </a:pPr>
            <a:r>
              <a:rPr lang="en-US" sz="2400" dirty="0"/>
              <a:t>                                     Making of PPT for week 1</a:t>
            </a:r>
            <a:endParaRPr lang="en-US" sz="2400" dirty="0">
              <a:cs typeface="Calibri"/>
            </a:endParaRPr>
          </a:p>
        </p:txBody>
      </p:sp>
    </p:spTree>
    <p:extLst>
      <p:ext uri="{BB962C8B-B14F-4D97-AF65-F5344CB8AC3E}">
        <p14:creationId xmlns:p14="http://schemas.microsoft.com/office/powerpoint/2010/main" val="2552831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52F3F-4F65-115A-4508-26256730BBE0}"/>
              </a:ext>
            </a:extLst>
          </p:cNvPr>
          <p:cNvSpPr>
            <a:spLocks noGrp="1"/>
          </p:cNvSpPr>
          <p:nvPr>
            <p:ph type="title"/>
          </p:nvPr>
        </p:nvSpPr>
        <p:spPr>
          <a:xfrm>
            <a:off x="1035611" y="-213991"/>
            <a:ext cx="10131425" cy="1456267"/>
          </a:xfrm>
        </p:spPr>
        <p:txBody>
          <a:bodyPr/>
          <a:lstStyle/>
          <a:p>
            <a:pPr algn="ctr"/>
            <a:r>
              <a:rPr lang="en-US" b="1" u="sng"/>
              <a:t>HIGHLIGHTS of WORK DONE</a:t>
            </a:r>
          </a:p>
        </p:txBody>
      </p:sp>
      <p:sp>
        <p:nvSpPr>
          <p:cNvPr id="3" name="Content Placeholder 2">
            <a:extLst>
              <a:ext uri="{FF2B5EF4-FFF2-40B4-BE49-F238E27FC236}">
                <a16:creationId xmlns:a16="http://schemas.microsoft.com/office/drawing/2014/main" id="{B017BD86-EB1D-41F6-383C-DCA1694EC148}"/>
              </a:ext>
            </a:extLst>
          </p:cNvPr>
          <p:cNvSpPr>
            <a:spLocks noGrp="1"/>
          </p:cNvSpPr>
          <p:nvPr>
            <p:ph idx="1"/>
          </p:nvPr>
        </p:nvSpPr>
        <p:spPr>
          <a:xfrm>
            <a:off x="623050" y="1980702"/>
            <a:ext cx="10131425" cy="3649133"/>
          </a:xfrm>
        </p:spPr>
        <p:txBody>
          <a:bodyPr>
            <a:noAutofit/>
          </a:bodyPr>
          <a:lstStyle/>
          <a:p>
            <a:r>
              <a:rPr lang="en-US" sz="2400"/>
              <a:t>Week 1:  Purchasing of different products from online and offline and trying to figure out the code for the led.</a:t>
            </a:r>
          </a:p>
          <a:p>
            <a:endParaRPr lang="en-US" sz="2400"/>
          </a:p>
          <a:p>
            <a:r>
              <a:rPr lang="en-US" sz="2400"/>
              <a:t>Week 2:  Creation of schematic of prototype circuit along with working on the various possible effects that could be coded for the cube.</a:t>
            </a:r>
          </a:p>
          <a:p>
            <a:endParaRPr lang="en-US" sz="2400"/>
          </a:p>
          <a:p>
            <a:r>
              <a:rPr lang="en-US" sz="2400"/>
              <a:t>Week 3: Completion of structure midway through along with completion of all coding effects and circuit schematics.</a:t>
            </a:r>
          </a:p>
          <a:p>
            <a:endParaRPr lang="en-US" sz="2400"/>
          </a:p>
          <a:p>
            <a:r>
              <a:rPr lang="en-US" sz="2400"/>
              <a:t>Week 4: Completion of the final hardware plus its testing. Filming of video also completed. </a:t>
            </a:r>
          </a:p>
        </p:txBody>
      </p:sp>
    </p:spTree>
    <p:extLst>
      <p:ext uri="{BB962C8B-B14F-4D97-AF65-F5344CB8AC3E}">
        <p14:creationId xmlns:p14="http://schemas.microsoft.com/office/powerpoint/2010/main" val="16812522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Icon&#10;&#10;Description automatically generated">
            <a:extLst>
              <a:ext uri="{FF2B5EF4-FFF2-40B4-BE49-F238E27FC236}">
                <a16:creationId xmlns:a16="http://schemas.microsoft.com/office/drawing/2014/main" id="{05FF58F7-BE17-959A-BF2C-54E14AE2E399}"/>
              </a:ext>
            </a:extLst>
          </p:cNvPr>
          <p:cNvPicPr>
            <a:picLocks noChangeAspect="1"/>
          </p:cNvPicPr>
          <p:nvPr/>
        </p:nvPicPr>
        <p:blipFill rotWithShape="1">
          <a:blip r:embed="rId2"/>
          <a:srcRect t="19"/>
          <a:stretch/>
        </p:blipFill>
        <p:spPr>
          <a:xfrm>
            <a:off x="20" y="1282"/>
            <a:ext cx="12191980" cy="6856718"/>
          </a:xfrm>
          <a:prstGeom prst="rect">
            <a:avLst/>
          </a:prstGeom>
        </p:spPr>
      </p:pic>
      <p:sp>
        <p:nvSpPr>
          <p:cNvPr id="2" name="TextBox 1">
            <a:extLst>
              <a:ext uri="{FF2B5EF4-FFF2-40B4-BE49-F238E27FC236}">
                <a16:creationId xmlns:a16="http://schemas.microsoft.com/office/drawing/2014/main" id="{98328EF8-6013-0E3B-9786-3B98A64C3DF1}"/>
              </a:ext>
            </a:extLst>
          </p:cNvPr>
          <p:cNvSpPr txBox="1"/>
          <p:nvPr/>
        </p:nvSpPr>
        <p:spPr>
          <a:xfrm>
            <a:off x="7887420" y="6262777"/>
            <a:ext cx="4094671"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endParaRPr lang="en-GB" sz="2500">
              <a:solidFill>
                <a:srgbClr val="FFFFFF"/>
              </a:solidFill>
              <a:cs typeface="Calibri"/>
            </a:endParaRPr>
          </a:p>
        </p:txBody>
      </p:sp>
    </p:spTree>
    <p:extLst>
      <p:ext uri="{BB962C8B-B14F-4D97-AF65-F5344CB8AC3E}">
        <p14:creationId xmlns:p14="http://schemas.microsoft.com/office/powerpoint/2010/main" val="4272754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Diagram&#10;&#10;Description automatically generated">
            <a:extLst>
              <a:ext uri="{FF2B5EF4-FFF2-40B4-BE49-F238E27FC236}">
                <a16:creationId xmlns:a16="http://schemas.microsoft.com/office/drawing/2014/main" id="{C5B3F089-F2FF-0255-4E32-D9839E5BAE28}"/>
              </a:ext>
            </a:extLst>
          </p:cNvPr>
          <p:cNvPicPr>
            <a:picLocks noChangeAspect="1"/>
          </p:cNvPicPr>
          <p:nvPr/>
        </p:nvPicPr>
        <p:blipFill>
          <a:blip r:embed="rId2"/>
          <a:stretch>
            <a:fillRect/>
          </a:stretch>
        </p:blipFill>
        <p:spPr>
          <a:xfrm>
            <a:off x="-2822" y="-9258"/>
            <a:ext cx="12189124" cy="6862672"/>
          </a:xfrm>
          <a:prstGeom prst="rect">
            <a:avLst/>
          </a:prstGeom>
        </p:spPr>
      </p:pic>
      <p:sp>
        <p:nvSpPr>
          <p:cNvPr id="5" name="Title 1">
            <a:extLst>
              <a:ext uri="{FF2B5EF4-FFF2-40B4-BE49-F238E27FC236}">
                <a16:creationId xmlns:a16="http://schemas.microsoft.com/office/drawing/2014/main" id="{59ED07FD-E478-A083-95B1-E0CEEAFCA8F4}"/>
              </a:ext>
            </a:extLst>
          </p:cNvPr>
          <p:cNvSpPr>
            <a:spLocks noGrp="1"/>
          </p:cNvSpPr>
          <p:nvPr/>
        </p:nvSpPr>
        <p:spPr>
          <a:xfrm>
            <a:off x="1055723" y="-172529"/>
            <a:ext cx="10131425" cy="1456267"/>
          </a:xfrm>
          <a:prstGeom prst="rect">
            <a:avLst/>
          </a:prstGeom>
          <a:effectLst/>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3500" b="1" u="sng">
                <a:solidFill>
                  <a:schemeClr val="accent3">
                    <a:lumMod val="50000"/>
                  </a:schemeClr>
                </a:solidFill>
              </a:rPr>
              <a:t>CIRCUIT DIAGRAM</a:t>
            </a:r>
            <a:r>
              <a:rPr lang="en-US" sz="3500" b="1" u="sng"/>
              <a:t> </a:t>
            </a:r>
            <a:endParaRPr lang="en-US" sz="3500" u="sng"/>
          </a:p>
        </p:txBody>
      </p:sp>
    </p:spTree>
    <p:extLst>
      <p:ext uri="{BB962C8B-B14F-4D97-AF65-F5344CB8AC3E}">
        <p14:creationId xmlns:p14="http://schemas.microsoft.com/office/powerpoint/2010/main" val="1040721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C68B9-5730-2E00-A8E5-1FC7251E1648}"/>
              </a:ext>
            </a:extLst>
          </p:cNvPr>
          <p:cNvSpPr>
            <a:spLocks noGrp="1"/>
          </p:cNvSpPr>
          <p:nvPr>
            <p:ph type="title"/>
          </p:nvPr>
        </p:nvSpPr>
        <p:spPr>
          <a:xfrm>
            <a:off x="2076739" y="2923"/>
            <a:ext cx="8047997" cy="1453363"/>
          </a:xfrm>
        </p:spPr>
        <p:txBody>
          <a:bodyPr>
            <a:normAutofit/>
          </a:bodyPr>
          <a:lstStyle/>
          <a:p>
            <a:r>
              <a:rPr lang="en-US" b="1" u="sng">
                <a:cs typeface="Calibri Light" panose="020F0302020204030204"/>
              </a:rPr>
              <a:t>Arrangements of the components</a:t>
            </a:r>
          </a:p>
        </p:txBody>
      </p:sp>
      <p:pic>
        <p:nvPicPr>
          <p:cNvPr id="4" name="Picture 4" descr="A picture containing text, stationary, paper clip&#10;&#10;Description automatically generated">
            <a:extLst>
              <a:ext uri="{FF2B5EF4-FFF2-40B4-BE49-F238E27FC236}">
                <a16:creationId xmlns:a16="http://schemas.microsoft.com/office/drawing/2014/main" id="{654F8E5C-50B4-B302-7710-0EDBD35E5287}"/>
              </a:ext>
            </a:extLst>
          </p:cNvPr>
          <p:cNvPicPr>
            <a:picLocks noChangeAspect="1"/>
          </p:cNvPicPr>
          <p:nvPr/>
        </p:nvPicPr>
        <p:blipFill>
          <a:blip r:embed="rId3"/>
          <a:stretch>
            <a:fillRect/>
          </a:stretch>
        </p:blipFill>
        <p:spPr>
          <a:xfrm>
            <a:off x="9129333" y="1357131"/>
            <a:ext cx="2700881" cy="5102943"/>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13" name="Rectangle: Rounded Corners 12">
            <a:extLst>
              <a:ext uri="{FF2B5EF4-FFF2-40B4-BE49-F238E27FC236}">
                <a16:creationId xmlns:a16="http://schemas.microsoft.com/office/drawing/2014/main" id="{37CB005B-7973-C922-B5C7-F8280E734C62}"/>
              </a:ext>
            </a:extLst>
          </p:cNvPr>
          <p:cNvSpPr/>
          <p:nvPr/>
        </p:nvSpPr>
        <p:spPr>
          <a:xfrm>
            <a:off x="161026" y="1968580"/>
            <a:ext cx="301924" cy="301924"/>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0E3B27E6-121D-A105-B527-BCEA20783DD6}"/>
              </a:ext>
            </a:extLst>
          </p:cNvPr>
          <p:cNvSpPr/>
          <p:nvPr/>
        </p:nvSpPr>
        <p:spPr>
          <a:xfrm>
            <a:off x="175402" y="3014932"/>
            <a:ext cx="301924" cy="301924"/>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223788F5-5420-21DA-B1F5-0FB4D5267EE7}"/>
              </a:ext>
            </a:extLst>
          </p:cNvPr>
          <p:cNvSpPr/>
          <p:nvPr/>
        </p:nvSpPr>
        <p:spPr>
          <a:xfrm>
            <a:off x="175404" y="3935082"/>
            <a:ext cx="301924" cy="301924"/>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39B27186-656E-84D9-D3CF-A46EEB73FCD5}"/>
              </a:ext>
            </a:extLst>
          </p:cNvPr>
          <p:cNvSpPr/>
          <p:nvPr/>
        </p:nvSpPr>
        <p:spPr>
          <a:xfrm>
            <a:off x="175403" y="4898365"/>
            <a:ext cx="301924" cy="301924"/>
          </a:xfrm>
          <a:prstGeom prst="roundRect">
            <a:avLst/>
          </a:prstGeom>
          <a:solidFill>
            <a:srgbClr val="FF00B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66039A70-C491-0D1D-5593-EBF97FDE53D3}"/>
              </a:ext>
            </a:extLst>
          </p:cNvPr>
          <p:cNvSpPr/>
          <p:nvPr/>
        </p:nvSpPr>
        <p:spPr>
          <a:xfrm>
            <a:off x="175404" y="5904781"/>
            <a:ext cx="301924" cy="301924"/>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E1B2AA99-BDAA-6B86-CB7B-67FF1C5A9747}"/>
              </a:ext>
            </a:extLst>
          </p:cNvPr>
          <p:cNvSpPr/>
          <p:nvPr/>
        </p:nvSpPr>
        <p:spPr>
          <a:xfrm>
            <a:off x="4459855" y="1965385"/>
            <a:ext cx="301924" cy="301924"/>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045878E9-266B-0589-FDEC-B2591DA4CE58}"/>
              </a:ext>
            </a:extLst>
          </p:cNvPr>
          <p:cNvSpPr/>
          <p:nvPr/>
        </p:nvSpPr>
        <p:spPr>
          <a:xfrm>
            <a:off x="4459856" y="3014931"/>
            <a:ext cx="301924" cy="301924"/>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BDAF9CE-2C4D-7EDA-4DB8-303494FC990E}"/>
              </a:ext>
            </a:extLst>
          </p:cNvPr>
          <p:cNvSpPr txBox="1"/>
          <p:nvPr/>
        </p:nvSpPr>
        <p:spPr>
          <a:xfrm>
            <a:off x="483246" y="1891162"/>
            <a:ext cx="3390181" cy="4462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a:cs typeface="Calibri"/>
              </a:rPr>
              <a:t>Digital Pin-2 -&gt; Green LED</a:t>
            </a:r>
            <a:endParaRPr lang="en-US" sz="2300"/>
          </a:p>
        </p:txBody>
      </p:sp>
      <p:sp>
        <p:nvSpPr>
          <p:cNvPr id="22" name="TextBox 21">
            <a:extLst>
              <a:ext uri="{FF2B5EF4-FFF2-40B4-BE49-F238E27FC236}">
                <a16:creationId xmlns:a16="http://schemas.microsoft.com/office/drawing/2014/main" id="{62AAEF60-93F4-9381-9A1C-EF0C30732CBC}"/>
              </a:ext>
            </a:extLst>
          </p:cNvPr>
          <p:cNvSpPr txBox="1"/>
          <p:nvPr/>
        </p:nvSpPr>
        <p:spPr>
          <a:xfrm>
            <a:off x="496558" y="2940708"/>
            <a:ext cx="3174520" cy="4462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a:cs typeface="Calibri"/>
              </a:rPr>
              <a:t>Digital Pin-3 -&gt; Red LED</a:t>
            </a:r>
            <a:endParaRPr lang="en-US" sz="2300"/>
          </a:p>
        </p:txBody>
      </p:sp>
      <p:sp>
        <p:nvSpPr>
          <p:cNvPr id="23" name="TextBox 22">
            <a:extLst>
              <a:ext uri="{FF2B5EF4-FFF2-40B4-BE49-F238E27FC236}">
                <a16:creationId xmlns:a16="http://schemas.microsoft.com/office/drawing/2014/main" id="{269E36DD-2343-402E-402D-66336D687B39}"/>
              </a:ext>
            </a:extLst>
          </p:cNvPr>
          <p:cNvSpPr txBox="1"/>
          <p:nvPr/>
        </p:nvSpPr>
        <p:spPr>
          <a:xfrm>
            <a:off x="324031" y="3846482"/>
            <a:ext cx="3879010"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300">
                <a:cs typeface="Calibri"/>
              </a:rPr>
              <a:t>Digital Pin-4 -&gt; </a:t>
            </a:r>
            <a:r>
              <a:rPr lang="en-US" sz="2300">
                <a:ea typeface="+mn-lt"/>
                <a:cs typeface="+mn-lt"/>
              </a:rPr>
              <a:t>Trigger Pin of UV Sensor </a:t>
            </a:r>
            <a:endParaRPr lang="en-US" sz="2300"/>
          </a:p>
        </p:txBody>
      </p:sp>
      <p:sp>
        <p:nvSpPr>
          <p:cNvPr id="24" name="TextBox 23">
            <a:extLst>
              <a:ext uri="{FF2B5EF4-FFF2-40B4-BE49-F238E27FC236}">
                <a16:creationId xmlns:a16="http://schemas.microsoft.com/office/drawing/2014/main" id="{E71D9A81-5CD6-AFB5-7E70-3F05577B90F9}"/>
              </a:ext>
            </a:extLst>
          </p:cNvPr>
          <p:cNvSpPr txBox="1"/>
          <p:nvPr/>
        </p:nvSpPr>
        <p:spPr>
          <a:xfrm>
            <a:off x="324029" y="4824141"/>
            <a:ext cx="3605841"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300">
                <a:cs typeface="Calibri"/>
              </a:rPr>
              <a:t>Digital Pin-5 -&gt; </a:t>
            </a:r>
            <a:r>
              <a:rPr lang="en-US" sz="2300">
                <a:ea typeface="+mn-lt"/>
                <a:cs typeface="+mn-lt"/>
              </a:rPr>
              <a:t>Echo Pin of UV Sensor  </a:t>
            </a:r>
            <a:endParaRPr lang="en-US" sz="2300"/>
          </a:p>
        </p:txBody>
      </p:sp>
      <p:sp>
        <p:nvSpPr>
          <p:cNvPr id="25" name="TextBox 24">
            <a:extLst>
              <a:ext uri="{FF2B5EF4-FFF2-40B4-BE49-F238E27FC236}">
                <a16:creationId xmlns:a16="http://schemas.microsoft.com/office/drawing/2014/main" id="{E3B0A8EB-AD85-0AD9-2489-F12CB452AC0A}"/>
              </a:ext>
            </a:extLst>
          </p:cNvPr>
          <p:cNvSpPr txBox="1"/>
          <p:nvPr/>
        </p:nvSpPr>
        <p:spPr>
          <a:xfrm>
            <a:off x="496557" y="5816181"/>
            <a:ext cx="4281577" cy="4462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a:cs typeface="Calibri"/>
              </a:rPr>
              <a:t>Digital Pin-6 -&gt; </a:t>
            </a:r>
            <a:r>
              <a:rPr lang="en-US" sz="2300">
                <a:ea typeface="+mn-lt"/>
                <a:cs typeface="+mn-lt"/>
              </a:rPr>
              <a:t>Red Pushbutton </a:t>
            </a:r>
            <a:endParaRPr lang="en-US" sz="2300"/>
          </a:p>
        </p:txBody>
      </p:sp>
      <p:sp>
        <p:nvSpPr>
          <p:cNvPr id="26" name="TextBox 25">
            <a:extLst>
              <a:ext uri="{FF2B5EF4-FFF2-40B4-BE49-F238E27FC236}">
                <a16:creationId xmlns:a16="http://schemas.microsoft.com/office/drawing/2014/main" id="{3C784021-3824-DB5C-CD9C-5990EE252E8A}"/>
              </a:ext>
            </a:extLst>
          </p:cNvPr>
          <p:cNvSpPr txBox="1"/>
          <p:nvPr/>
        </p:nvSpPr>
        <p:spPr>
          <a:xfrm>
            <a:off x="4766632" y="1891163"/>
            <a:ext cx="4525992" cy="4462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a:cs typeface="Calibri"/>
              </a:rPr>
              <a:t>Digital Pin-7 -&gt; Green </a:t>
            </a:r>
            <a:r>
              <a:rPr lang="en-US" sz="2300">
                <a:ea typeface="+mn-lt"/>
                <a:cs typeface="+mn-lt"/>
              </a:rPr>
              <a:t>Pushbutton  </a:t>
            </a:r>
            <a:endParaRPr lang="en-US" sz="2300"/>
          </a:p>
        </p:txBody>
      </p:sp>
      <p:sp>
        <p:nvSpPr>
          <p:cNvPr id="27" name="TextBox 26">
            <a:extLst>
              <a:ext uri="{FF2B5EF4-FFF2-40B4-BE49-F238E27FC236}">
                <a16:creationId xmlns:a16="http://schemas.microsoft.com/office/drawing/2014/main" id="{4D785918-5649-4500-34B9-0E454F527E20}"/>
              </a:ext>
            </a:extLst>
          </p:cNvPr>
          <p:cNvSpPr txBox="1"/>
          <p:nvPr/>
        </p:nvSpPr>
        <p:spPr>
          <a:xfrm>
            <a:off x="4766633" y="2940708"/>
            <a:ext cx="5302369" cy="4462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a:cs typeface="Calibri"/>
              </a:rPr>
              <a:t>Digital Pin-8 -&gt; </a:t>
            </a:r>
            <a:r>
              <a:rPr lang="en-US" sz="2300">
                <a:ea typeface="+mn-lt"/>
                <a:cs typeface="+mn-lt"/>
              </a:rPr>
              <a:t>Emitter Pushbutton </a:t>
            </a:r>
            <a:endParaRPr lang="en-US" sz="2300"/>
          </a:p>
        </p:txBody>
      </p:sp>
      <p:sp>
        <p:nvSpPr>
          <p:cNvPr id="3" name="Rectangle: Rounded Corners 2">
            <a:extLst>
              <a:ext uri="{FF2B5EF4-FFF2-40B4-BE49-F238E27FC236}">
                <a16:creationId xmlns:a16="http://schemas.microsoft.com/office/drawing/2014/main" id="{0946EA0C-45E8-1756-36D6-83B23833C4B1}"/>
              </a:ext>
            </a:extLst>
          </p:cNvPr>
          <p:cNvSpPr/>
          <p:nvPr/>
        </p:nvSpPr>
        <p:spPr>
          <a:xfrm>
            <a:off x="4466779" y="3934817"/>
            <a:ext cx="301924" cy="301924"/>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01867E8C-2A27-1712-0039-ECDF99AF8F8B}"/>
              </a:ext>
            </a:extLst>
          </p:cNvPr>
          <p:cNvSpPr/>
          <p:nvPr/>
        </p:nvSpPr>
        <p:spPr>
          <a:xfrm>
            <a:off x="4466779" y="4902892"/>
            <a:ext cx="301924" cy="301924"/>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72833925-6813-037B-7601-E67FFEDF73A3}"/>
              </a:ext>
            </a:extLst>
          </p:cNvPr>
          <p:cNvSpPr/>
          <p:nvPr/>
        </p:nvSpPr>
        <p:spPr>
          <a:xfrm>
            <a:off x="4466779" y="5898656"/>
            <a:ext cx="301924" cy="301924"/>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46CF4EB-E495-9045-37D9-13873473A785}"/>
              </a:ext>
            </a:extLst>
          </p:cNvPr>
          <p:cNvSpPr txBox="1"/>
          <p:nvPr/>
        </p:nvSpPr>
        <p:spPr>
          <a:xfrm>
            <a:off x="4763972" y="3845684"/>
            <a:ext cx="3404558" cy="4462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a:cs typeface="Calibri"/>
              </a:rPr>
              <a:t>Digital Pin-10 -&gt; RCLK Pin </a:t>
            </a:r>
            <a:endParaRPr lang="en-US" sz="2300"/>
          </a:p>
        </p:txBody>
      </p:sp>
      <p:sp>
        <p:nvSpPr>
          <p:cNvPr id="10" name="TextBox 9">
            <a:extLst>
              <a:ext uri="{FF2B5EF4-FFF2-40B4-BE49-F238E27FC236}">
                <a16:creationId xmlns:a16="http://schemas.microsoft.com/office/drawing/2014/main" id="{7CA0FB3A-B37C-5657-7EC0-6FF4FC48338D}"/>
              </a:ext>
            </a:extLst>
          </p:cNvPr>
          <p:cNvSpPr txBox="1"/>
          <p:nvPr/>
        </p:nvSpPr>
        <p:spPr>
          <a:xfrm>
            <a:off x="4763971" y="4828136"/>
            <a:ext cx="3117011" cy="4462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a:cs typeface="Calibri"/>
              </a:rPr>
              <a:t>Digital Pin-11 -&gt; SER Pin </a:t>
            </a:r>
            <a:endParaRPr lang="en-US" sz="2300"/>
          </a:p>
        </p:txBody>
      </p:sp>
      <p:sp>
        <p:nvSpPr>
          <p:cNvPr id="12" name="TextBox 11">
            <a:extLst>
              <a:ext uri="{FF2B5EF4-FFF2-40B4-BE49-F238E27FC236}">
                <a16:creationId xmlns:a16="http://schemas.microsoft.com/office/drawing/2014/main" id="{2450D740-7C51-C785-5406-551CDA6E72CE}"/>
              </a:ext>
            </a:extLst>
          </p:cNvPr>
          <p:cNvSpPr txBox="1"/>
          <p:nvPr/>
        </p:nvSpPr>
        <p:spPr>
          <a:xfrm>
            <a:off x="4763172" y="5823368"/>
            <a:ext cx="3505200" cy="4462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a:cs typeface="Calibri"/>
              </a:rPr>
              <a:t>Digital Pin-13 -&gt; SRCLK Pin </a:t>
            </a:r>
            <a:endParaRPr lang="en-US" sz="2300"/>
          </a:p>
        </p:txBody>
      </p:sp>
    </p:spTree>
    <p:extLst>
      <p:ext uri="{BB962C8B-B14F-4D97-AF65-F5344CB8AC3E}">
        <p14:creationId xmlns:p14="http://schemas.microsoft.com/office/powerpoint/2010/main" val="1161438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C7736-E56F-F53A-CDE3-1346AD14C428}"/>
              </a:ext>
            </a:extLst>
          </p:cNvPr>
          <p:cNvSpPr>
            <a:spLocks noGrp="1"/>
          </p:cNvSpPr>
          <p:nvPr>
            <p:ph type="title"/>
          </p:nvPr>
        </p:nvSpPr>
        <p:spPr>
          <a:xfrm>
            <a:off x="743310" y="282666"/>
            <a:ext cx="6814749" cy="1035578"/>
          </a:xfrm>
        </p:spPr>
        <p:txBody>
          <a:bodyPr>
            <a:normAutofit/>
          </a:bodyPr>
          <a:lstStyle/>
          <a:p>
            <a:r>
              <a:rPr lang="en-US" sz="3300">
                <a:latin typeface="Franklin Gothic"/>
                <a:cs typeface="Calibri Light"/>
              </a:rPr>
              <a:t>Basic functioning of the circuit</a:t>
            </a:r>
          </a:p>
        </p:txBody>
      </p:sp>
      <p:sp>
        <p:nvSpPr>
          <p:cNvPr id="3" name="Content Placeholder 2">
            <a:extLst>
              <a:ext uri="{FF2B5EF4-FFF2-40B4-BE49-F238E27FC236}">
                <a16:creationId xmlns:a16="http://schemas.microsoft.com/office/drawing/2014/main" id="{BBC5F346-920C-1832-81C1-E7A2569B53DD}"/>
              </a:ext>
            </a:extLst>
          </p:cNvPr>
          <p:cNvSpPr>
            <a:spLocks noGrp="1"/>
          </p:cNvSpPr>
          <p:nvPr>
            <p:ph idx="1"/>
          </p:nvPr>
        </p:nvSpPr>
        <p:spPr>
          <a:xfrm>
            <a:off x="743311" y="1322557"/>
            <a:ext cx="6814749" cy="5316906"/>
          </a:xfrm>
        </p:spPr>
        <p:txBody>
          <a:bodyPr vert="horz" lIns="91440" tIns="45720" rIns="91440" bIns="45720" rtlCol="0" anchor="t">
            <a:noAutofit/>
          </a:bodyPr>
          <a:lstStyle/>
          <a:p>
            <a:pPr>
              <a:lnSpc>
                <a:spcPct val="90000"/>
              </a:lnSpc>
            </a:pPr>
            <a:r>
              <a:rPr lang="en-US" sz="2000">
                <a:ea typeface="+mn-lt"/>
                <a:cs typeface="+mn-lt"/>
              </a:rPr>
              <a:t>74HC595 Shift Registers are the most important components of this project. </a:t>
            </a:r>
          </a:p>
          <a:p>
            <a:pPr>
              <a:lnSpc>
                <a:spcPct val="90000"/>
              </a:lnSpc>
              <a:buClr>
                <a:srgbClr val="FFFFFF"/>
              </a:buClr>
            </a:pPr>
            <a:r>
              <a:rPr lang="en-US" sz="2000">
                <a:ea typeface="+mn-lt"/>
                <a:cs typeface="+mn-lt"/>
              </a:rPr>
              <a:t>The 74HC595 Shift Register takes in input signals through 3 pins which are RCLK Pin, SER Pin, SRCLK Pin that are connected to the Arduino UNO as mentioned in the previous slide </a:t>
            </a:r>
            <a:endParaRPr lang="en-US" sz="2000">
              <a:cs typeface="Calibri"/>
            </a:endParaRPr>
          </a:p>
          <a:p>
            <a:pPr>
              <a:lnSpc>
                <a:spcPct val="90000"/>
              </a:lnSpc>
              <a:buClr>
                <a:srgbClr val="FFFFFF"/>
              </a:buClr>
            </a:pPr>
            <a:r>
              <a:rPr lang="en-US" sz="2000">
                <a:cs typeface="Calibri"/>
              </a:rPr>
              <a:t>A Shift Register is connected to other in the way shown beside.</a:t>
            </a:r>
          </a:p>
          <a:p>
            <a:pPr>
              <a:lnSpc>
                <a:spcPct val="90000"/>
              </a:lnSpc>
              <a:buClr>
                <a:srgbClr val="FFFFFF"/>
              </a:buClr>
            </a:pPr>
            <a:r>
              <a:rPr lang="en-US" sz="2000">
                <a:cs typeface="Calibri"/>
              </a:rPr>
              <a:t>64 220-ohm resistors are connected to the 8 Shift Registers that will be connected to the LED Cube.</a:t>
            </a:r>
          </a:p>
          <a:p>
            <a:pPr>
              <a:lnSpc>
                <a:spcPct val="90000"/>
              </a:lnSpc>
              <a:buClr>
                <a:srgbClr val="FFFFFF"/>
              </a:buClr>
            </a:pPr>
            <a:r>
              <a:rPr lang="en-US" sz="2000">
                <a:cs typeface="Calibri"/>
              </a:rPr>
              <a:t>The 9th Shift Register's 8 output pins are connected to the combination of 16 2222A Transistors.</a:t>
            </a:r>
          </a:p>
          <a:p>
            <a:pPr>
              <a:lnSpc>
                <a:spcPct val="90000"/>
              </a:lnSpc>
              <a:buClr>
                <a:srgbClr val="FFFFFF"/>
              </a:buClr>
            </a:pPr>
            <a:r>
              <a:rPr lang="en-US" sz="2000">
                <a:cs typeface="Calibri"/>
              </a:rPr>
              <a:t>The 8x8x8 LED Cube will be connected through the end terminals of the resistors and transistors. </a:t>
            </a:r>
          </a:p>
          <a:p>
            <a:pPr>
              <a:lnSpc>
                <a:spcPct val="90000"/>
              </a:lnSpc>
              <a:buClr>
                <a:srgbClr val="FFFFFF"/>
              </a:buClr>
            </a:pPr>
            <a:r>
              <a:rPr lang="en-US" sz="2000">
                <a:cs typeface="Calibri"/>
              </a:rPr>
              <a:t>Once all the connections are made, we can control 512 Blue LEDS using code. </a:t>
            </a:r>
          </a:p>
        </p:txBody>
      </p:sp>
      <p:sp>
        <p:nvSpPr>
          <p:cNvPr id="20" name="Rounded Rectangle 10">
            <a:extLst>
              <a:ext uri="{FF2B5EF4-FFF2-40B4-BE49-F238E27FC236}">
                <a16:creationId xmlns:a16="http://schemas.microsoft.com/office/drawing/2014/main" id="{099FF7E9-CDEF-44B3-87B0-50170C4C8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6172" y="639097"/>
            <a:ext cx="3398290" cy="5575438"/>
          </a:xfrm>
          <a:prstGeom prst="roundRect">
            <a:avLst>
              <a:gd name="adj" fmla="val 5442"/>
            </a:avLst>
          </a:prstGeom>
          <a:solidFill>
            <a:schemeClr val="tx1"/>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a:extLst>
              <a:ext uri="{FF2B5EF4-FFF2-40B4-BE49-F238E27FC236}">
                <a16:creationId xmlns:a16="http://schemas.microsoft.com/office/drawing/2014/main" id="{E84990DD-58D1-3243-FA97-F7900ECCC745}"/>
              </a:ext>
            </a:extLst>
          </p:cNvPr>
          <p:cNvPicPr>
            <a:picLocks noChangeAspect="1"/>
          </p:cNvPicPr>
          <p:nvPr/>
        </p:nvPicPr>
        <p:blipFill>
          <a:blip r:embed="rId3"/>
          <a:stretch>
            <a:fillRect/>
          </a:stretch>
        </p:blipFill>
        <p:spPr>
          <a:xfrm>
            <a:off x="8238780" y="801843"/>
            <a:ext cx="3204958" cy="2499057"/>
          </a:xfrm>
          <a:prstGeom prst="roundRect">
            <a:avLst>
              <a:gd name="adj" fmla="val 5170"/>
            </a:avLst>
          </a:prstGeom>
          <a:ln w="50800" cap="sq" cmpd="dbl">
            <a:noFill/>
            <a:miter lim="800000"/>
          </a:ln>
          <a:effectLst/>
        </p:spPr>
      </p:pic>
      <p:pic>
        <p:nvPicPr>
          <p:cNvPr id="4" name="Picture 4" descr="Diagram&#10;&#10;Description automatically generated">
            <a:extLst>
              <a:ext uri="{FF2B5EF4-FFF2-40B4-BE49-F238E27FC236}">
                <a16:creationId xmlns:a16="http://schemas.microsoft.com/office/drawing/2014/main" id="{2A28015F-3A09-B571-093B-430A0C0D6BD4}"/>
              </a:ext>
            </a:extLst>
          </p:cNvPr>
          <p:cNvPicPr>
            <a:picLocks noChangeAspect="1"/>
          </p:cNvPicPr>
          <p:nvPr/>
        </p:nvPicPr>
        <p:blipFill>
          <a:blip r:embed="rId4"/>
          <a:stretch>
            <a:fillRect/>
          </a:stretch>
        </p:blipFill>
        <p:spPr>
          <a:xfrm>
            <a:off x="8238779" y="3624439"/>
            <a:ext cx="3204958" cy="2355644"/>
          </a:xfrm>
          <a:prstGeom prst="roundRect">
            <a:avLst>
              <a:gd name="adj" fmla="val 5170"/>
            </a:avLst>
          </a:prstGeom>
          <a:ln w="50800" cap="sq" cmpd="dbl">
            <a:noFill/>
            <a:miter lim="800000"/>
          </a:ln>
          <a:effectLst/>
        </p:spPr>
      </p:pic>
    </p:spTree>
    <p:extLst>
      <p:ext uri="{BB962C8B-B14F-4D97-AF65-F5344CB8AC3E}">
        <p14:creationId xmlns:p14="http://schemas.microsoft.com/office/powerpoint/2010/main" val="2410914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1E290-A830-9112-0BC2-A65D614AFB27}"/>
              </a:ext>
            </a:extLst>
          </p:cNvPr>
          <p:cNvSpPr>
            <a:spLocks noGrp="1"/>
          </p:cNvSpPr>
          <p:nvPr>
            <p:ph type="title"/>
          </p:nvPr>
        </p:nvSpPr>
        <p:spPr>
          <a:xfrm>
            <a:off x="2439839" y="-181154"/>
            <a:ext cx="7370972" cy="1456267"/>
          </a:xfrm>
        </p:spPr>
        <p:txBody>
          <a:bodyPr>
            <a:normAutofit/>
          </a:bodyPr>
          <a:lstStyle/>
          <a:p>
            <a:pPr algn="ctr"/>
            <a:r>
              <a:rPr lang="en-US" sz="5000" u="sng">
                <a:latin typeface="Franklin Gothic"/>
                <a:cs typeface="Calibri Light" panose="020F0302020204030204"/>
              </a:rPr>
              <a:t>CODE For The Project</a:t>
            </a:r>
          </a:p>
        </p:txBody>
      </p:sp>
      <p:pic>
        <p:nvPicPr>
          <p:cNvPr id="4" name="Picture 4" descr="Text&#10;&#10;Description automatically generated">
            <a:extLst>
              <a:ext uri="{FF2B5EF4-FFF2-40B4-BE49-F238E27FC236}">
                <a16:creationId xmlns:a16="http://schemas.microsoft.com/office/drawing/2014/main" id="{11B371C6-E036-DC29-19E6-C29A65B390E3}"/>
              </a:ext>
            </a:extLst>
          </p:cNvPr>
          <p:cNvPicPr>
            <a:picLocks noChangeAspect="1"/>
          </p:cNvPicPr>
          <p:nvPr/>
        </p:nvPicPr>
        <p:blipFill>
          <a:blip r:embed="rId2"/>
          <a:stretch>
            <a:fillRect/>
          </a:stretch>
        </p:blipFill>
        <p:spPr>
          <a:xfrm>
            <a:off x="1518249" y="974181"/>
            <a:ext cx="9226854" cy="5811416"/>
          </a:xfrm>
          <a:prstGeom prst="rect">
            <a:avLst/>
          </a:prstGeom>
        </p:spPr>
      </p:pic>
    </p:spTree>
    <p:extLst>
      <p:ext uri="{BB962C8B-B14F-4D97-AF65-F5344CB8AC3E}">
        <p14:creationId xmlns:p14="http://schemas.microsoft.com/office/powerpoint/2010/main" val="1171599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extBox 1">
            <a:extLst>
              <a:ext uri="{FF2B5EF4-FFF2-40B4-BE49-F238E27FC236}">
                <a16:creationId xmlns:a16="http://schemas.microsoft.com/office/drawing/2014/main" id="{7F604ABA-DD88-B1DF-0045-EB85E0580093}"/>
              </a:ext>
            </a:extLst>
          </p:cNvPr>
          <p:cNvSpPr txBox="1"/>
          <p:nvPr/>
        </p:nvSpPr>
        <p:spPr>
          <a:xfrm>
            <a:off x="986287" y="-5751"/>
            <a:ext cx="5978105" cy="216982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Aft>
                <a:spcPts val="600"/>
              </a:spcAft>
            </a:pPr>
            <a:r>
              <a:rPr lang="en-GB" sz="4500" i="1" u="sng">
                <a:latin typeface="Century Gothic"/>
              </a:rPr>
              <a:t>Our code consists of the following </a:t>
            </a:r>
            <a:r>
              <a:rPr lang="en-GB" sz="4500" b="1" i="1" u="sng">
                <a:solidFill>
                  <a:srgbClr val="00FFB7"/>
                </a:solidFill>
                <a:latin typeface="Century Gothic"/>
              </a:rPr>
              <a:t>FOUR</a:t>
            </a:r>
            <a:r>
              <a:rPr lang="en-GB" sz="4500" i="1" u="sng">
                <a:latin typeface="Century Gothic"/>
              </a:rPr>
              <a:t> Effects :</a:t>
            </a:r>
            <a:endParaRPr lang="en-GB" sz="4500" i="1" u="sng">
              <a:latin typeface="Century Gothic"/>
              <a:cs typeface="Calibri"/>
            </a:endParaRPr>
          </a:p>
        </p:txBody>
      </p:sp>
      <p:pic>
        <p:nvPicPr>
          <p:cNvPr id="25" name="Picture 23">
            <a:extLst>
              <a:ext uri="{FF2B5EF4-FFF2-40B4-BE49-F238E27FC236}">
                <a16:creationId xmlns:a16="http://schemas.microsoft.com/office/drawing/2014/main" id="{669FC3B9-675B-A18B-2A3E-039EC6E15559}"/>
              </a:ext>
            </a:extLst>
          </p:cNvPr>
          <p:cNvPicPr>
            <a:picLocks noChangeAspect="1"/>
          </p:cNvPicPr>
          <p:nvPr/>
        </p:nvPicPr>
        <p:blipFill rotWithShape="1">
          <a:blip r:embed="rId2"/>
          <a:srcRect l="22641" r="32265" b="-3"/>
          <a:stretch/>
        </p:blipFill>
        <p:spPr>
          <a:xfrm>
            <a:off x="7552266" y="10"/>
            <a:ext cx="4639733" cy="6857990"/>
          </a:xfrm>
          <a:prstGeom prst="rect">
            <a:avLst/>
          </a:prstGeom>
        </p:spPr>
      </p:pic>
      <p:graphicFrame>
        <p:nvGraphicFramePr>
          <p:cNvPr id="22" name="TextBox 3">
            <a:extLst>
              <a:ext uri="{FF2B5EF4-FFF2-40B4-BE49-F238E27FC236}">
                <a16:creationId xmlns:a16="http://schemas.microsoft.com/office/drawing/2014/main" id="{568A3EB2-C36D-DD7F-AD9A-1F8C082326F2}"/>
              </a:ext>
            </a:extLst>
          </p:cNvPr>
          <p:cNvGraphicFramePr/>
          <p:nvPr>
            <p:extLst>
              <p:ext uri="{D42A27DB-BD31-4B8C-83A1-F6EECF244321}">
                <p14:modId xmlns:p14="http://schemas.microsoft.com/office/powerpoint/2010/main" val="1102264952"/>
              </p:ext>
            </p:extLst>
          </p:nvPr>
        </p:nvGraphicFramePr>
        <p:xfrm>
          <a:off x="838200" y="2322576"/>
          <a:ext cx="6254496" cy="38587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1957044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BDAFF-F206-77F9-8D9B-50C0420FEC42}"/>
              </a:ext>
            </a:extLst>
          </p:cNvPr>
          <p:cNvSpPr>
            <a:spLocks noGrp="1"/>
          </p:cNvSpPr>
          <p:nvPr>
            <p:ph type="title"/>
          </p:nvPr>
        </p:nvSpPr>
        <p:spPr>
          <a:xfrm>
            <a:off x="7995202" y="169011"/>
            <a:ext cx="3706762" cy="932389"/>
          </a:xfrm>
        </p:spPr>
        <p:txBody>
          <a:bodyPr>
            <a:normAutofit/>
          </a:bodyPr>
          <a:lstStyle/>
          <a:p>
            <a:pPr algn="ctr"/>
            <a:r>
              <a:rPr lang="en-US" sz="4500">
                <a:latin typeface="Franklin Gothic"/>
                <a:cs typeface="Calibri Light"/>
              </a:rPr>
              <a:t>Remarks</a:t>
            </a:r>
          </a:p>
        </p:txBody>
      </p:sp>
      <p:pic>
        <p:nvPicPr>
          <p:cNvPr id="5" name="Picture 4" descr="A black and orange tech piece hardware">
            <a:extLst>
              <a:ext uri="{FF2B5EF4-FFF2-40B4-BE49-F238E27FC236}">
                <a16:creationId xmlns:a16="http://schemas.microsoft.com/office/drawing/2014/main" id="{86124477-11DC-6381-6723-1BE95B1B5DA2}"/>
              </a:ext>
            </a:extLst>
          </p:cNvPr>
          <p:cNvPicPr>
            <a:picLocks noChangeAspect="1"/>
          </p:cNvPicPr>
          <p:nvPr/>
        </p:nvPicPr>
        <p:blipFill rotWithShape="1">
          <a:blip r:embed="rId3"/>
          <a:srcRect l="23350" r="3244" b="-3"/>
          <a:stretch/>
        </p:blipFill>
        <p:spPr>
          <a:xfrm>
            <a:off x="20" y="975"/>
            <a:ext cx="7552924" cy="6858000"/>
          </a:xfrm>
          <a:prstGeom prst="rect">
            <a:avLst/>
          </a:prstGeom>
        </p:spPr>
      </p:pic>
      <p:sp>
        <p:nvSpPr>
          <p:cNvPr id="3" name="Content Placeholder 2">
            <a:extLst>
              <a:ext uri="{FF2B5EF4-FFF2-40B4-BE49-F238E27FC236}">
                <a16:creationId xmlns:a16="http://schemas.microsoft.com/office/drawing/2014/main" id="{5BB6CA87-4778-FDA1-BB6E-2FA8A98FFAD5}"/>
              </a:ext>
            </a:extLst>
          </p:cNvPr>
          <p:cNvSpPr>
            <a:spLocks noGrp="1"/>
          </p:cNvSpPr>
          <p:nvPr>
            <p:ph idx="1"/>
          </p:nvPr>
        </p:nvSpPr>
        <p:spPr>
          <a:xfrm>
            <a:off x="8038334" y="1173285"/>
            <a:ext cx="3836158" cy="3972232"/>
          </a:xfrm>
        </p:spPr>
        <p:txBody>
          <a:bodyPr vert="horz" lIns="91440" tIns="45720" rIns="91440" bIns="45720" rtlCol="0" anchor="t">
            <a:normAutofit/>
          </a:bodyPr>
          <a:lstStyle/>
          <a:p>
            <a:pPr indent="-228600">
              <a:spcAft>
                <a:spcPts val="600"/>
              </a:spcAft>
              <a:buFont typeface="Arial,Sans-Serif"/>
            </a:pPr>
            <a:r>
              <a:rPr lang="en-US" sz="2500">
                <a:ea typeface="+mn-lt"/>
                <a:cs typeface="+mn-lt"/>
              </a:rPr>
              <a:t>The actual circuit is made using Prototype Board</a:t>
            </a:r>
          </a:p>
          <a:p>
            <a:pPr indent="-228600">
              <a:spcAft>
                <a:spcPts val="600"/>
              </a:spcAft>
              <a:buClr>
                <a:srgbClr val="FFFFFF"/>
              </a:buClr>
              <a:buFont typeface="Arial,Sans-Serif"/>
            </a:pPr>
            <a:r>
              <a:rPr lang="en-US" sz="2500">
                <a:ea typeface="+mn-lt"/>
                <a:cs typeface="+mn-lt"/>
              </a:rPr>
              <a:t>So, the circuit is economically feasible and compact </a:t>
            </a:r>
          </a:p>
          <a:p>
            <a:pPr indent="-228600">
              <a:spcAft>
                <a:spcPts val="600"/>
              </a:spcAft>
              <a:buClr>
                <a:srgbClr val="FFFFFF"/>
              </a:buClr>
              <a:buFont typeface="Arial,Sans-Serif"/>
            </a:pPr>
            <a:r>
              <a:rPr lang="en-US" sz="2500">
                <a:cs typeface="Calibri"/>
              </a:rPr>
              <a:t>The Software used in this project are: TINKERCAD and Arduino IDE</a:t>
            </a:r>
          </a:p>
        </p:txBody>
      </p:sp>
      <p:pic>
        <p:nvPicPr>
          <p:cNvPr id="4" name="Picture 5" descr="Logo&#10;&#10;Description automatically generated">
            <a:extLst>
              <a:ext uri="{FF2B5EF4-FFF2-40B4-BE49-F238E27FC236}">
                <a16:creationId xmlns:a16="http://schemas.microsoft.com/office/drawing/2014/main" id="{933C0835-17E3-45FE-5DF1-8A926592DA62}"/>
              </a:ext>
            </a:extLst>
          </p:cNvPr>
          <p:cNvPicPr>
            <a:picLocks noChangeAspect="1"/>
          </p:cNvPicPr>
          <p:nvPr/>
        </p:nvPicPr>
        <p:blipFill>
          <a:blip r:embed="rId4"/>
          <a:stretch>
            <a:fillRect/>
          </a:stretch>
        </p:blipFill>
        <p:spPr>
          <a:xfrm>
            <a:off x="10015268" y="5138627"/>
            <a:ext cx="1866181" cy="1267766"/>
          </a:xfrm>
          <a:prstGeom prst="rect">
            <a:avLst/>
          </a:prstGeom>
        </p:spPr>
      </p:pic>
      <p:pic>
        <p:nvPicPr>
          <p:cNvPr id="6" name="Picture 6" descr="Icon&#10;&#10;Description automatically generated">
            <a:extLst>
              <a:ext uri="{FF2B5EF4-FFF2-40B4-BE49-F238E27FC236}">
                <a16:creationId xmlns:a16="http://schemas.microsoft.com/office/drawing/2014/main" id="{024635DB-FD8F-40E0-8665-7D6D60E0B5A6}"/>
              </a:ext>
            </a:extLst>
          </p:cNvPr>
          <p:cNvPicPr>
            <a:picLocks noChangeAspect="1"/>
          </p:cNvPicPr>
          <p:nvPr/>
        </p:nvPicPr>
        <p:blipFill>
          <a:blip r:embed="rId5"/>
          <a:stretch>
            <a:fillRect/>
          </a:stretch>
        </p:blipFill>
        <p:spPr>
          <a:xfrm>
            <a:off x="7988060" y="5148532"/>
            <a:ext cx="1319842" cy="1319842"/>
          </a:xfrm>
          <a:prstGeom prst="rect">
            <a:avLst/>
          </a:prstGeom>
        </p:spPr>
      </p:pic>
    </p:spTree>
    <p:extLst>
      <p:ext uri="{BB962C8B-B14F-4D97-AF65-F5344CB8AC3E}">
        <p14:creationId xmlns:p14="http://schemas.microsoft.com/office/powerpoint/2010/main" val="3080289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6AF6706C-CF07-43A1-BCC4-CBA5D33820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885FF877-175F-B9E0-FB55-AAA3BF103DB0}"/>
              </a:ext>
            </a:extLst>
          </p:cNvPr>
          <p:cNvSpPr>
            <a:spLocks noGrp="1"/>
          </p:cNvSpPr>
          <p:nvPr>
            <p:ph type="title"/>
          </p:nvPr>
        </p:nvSpPr>
        <p:spPr>
          <a:xfrm>
            <a:off x="8180983" y="639097"/>
            <a:ext cx="3352256" cy="3746634"/>
          </a:xfrm>
        </p:spPr>
        <p:txBody>
          <a:bodyPr vert="horz" lIns="91440" tIns="45720" rIns="91440" bIns="45720" rtlCol="0" anchor="b">
            <a:normAutofit/>
          </a:bodyPr>
          <a:lstStyle/>
          <a:p>
            <a:pPr algn="ctr"/>
            <a:r>
              <a:rPr lang="en-US" sz="4800" u="sng"/>
              <a:t>Circuit schematics</a:t>
            </a:r>
            <a:endParaRPr lang="en-US"/>
          </a:p>
        </p:txBody>
      </p:sp>
      <p:pic>
        <p:nvPicPr>
          <p:cNvPr id="3" name="Picture 3" descr="Diagram&#10;&#10;Description automatically generated">
            <a:extLst>
              <a:ext uri="{FF2B5EF4-FFF2-40B4-BE49-F238E27FC236}">
                <a16:creationId xmlns:a16="http://schemas.microsoft.com/office/drawing/2014/main" id="{3234D9CB-B4BA-7410-E9D6-0C6483278A61}"/>
              </a:ext>
            </a:extLst>
          </p:cNvPr>
          <p:cNvPicPr>
            <a:picLocks noChangeAspect="1"/>
          </p:cNvPicPr>
          <p:nvPr/>
        </p:nvPicPr>
        <p:blipFill rotWithShape="1">
          <a:blip r:embed="rId4"/>
          <a:srcRect l="6846" r="7054"/>
          <a:stretch/>
        </p:blipFill>
        <p:spPr>
          <a:xfrm>
            <a:off x="503778" y="121514"/>
            <a:ext cx="7288447" cy="6533624"/>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2200170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BrushVTI">
  <a:themeElements>
    <a:clrScheme name="AnalogousFromLightSeedLeftStep">
      <a:dk1>
        <a:srgbClr val="000000"/>
      </a:dk1>
      <a:lt1>
        <a:srgbClr val="FFFFFF"/>
      </a:lt1>
      <a:dk2>
        <a:srgbClr val="41242D"/>
      </a:dk2>
      <a:lt2>
        <a:srgbClr val="E2E7E8"/>
      </a:lt2>
      <a:accent1>
        <a:srgbClr val="EB8072"/>
      </a:accent1>
      <a:accent2>
        <a:srgbClr val="E6527F"/>
      </a:accent2>
      <a:accent3>
        <a:srgbClr val="EB72C9"/>
      </a:accent3>
      <a:accent4>
        <a:srgbClr val="D252E6"/>
      </a:accent4>
      <a:accent5>
        <a:srgbClr val="A872EB"/>
      </a:accent5>
      <a:accent6>
        <a:srgbClr val="5752E6"/>
      </a:accent6>
      <a:hlink>
        <a:srgbClr val="598C93"/>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20</Slides>
  <Notes>0</Notes>
  <HiddenSlides>0</HiddenSlides>
  <ScaleCrop>false</ScaleCrop>
  <HeadingPairs>
    <vt:vector size="4" baseType="variant">
      <vt:variant>
        <vt:lpstr>Theme</vt:lpstr>
      </vt:variant>
      <vt:variant>
        <vt:i4>3</vt:i4>
      </vt:variant>
      <vt:variant>
        <vt:lpstr>Slide Titles</vt:lpstr>
      </vt:variant>
      <vt:variant>
        <vt:i4>20</vt:i4>
      </vt:variant>
    </vt:vector>
  </HeadingPairs>
  <TitlesOfParts>
    <vt:vector size="23" baseType="lpstr">
      <vt:lpstr>Celestial</vt:lpstr>
      <vt:lpstr>office theme</vt:lpstr>
      <vt:lpstr>BrushVTI</vt:lpstr>
      <vt:lpstr>PowerPoint Presentation</vt:lpstr>
      <vt:lpstr>HIGHLIGHTS of WORK DONE</vt:lpstr>
      <vt:lpstr>PowerPoint Presentation</vt:lpstr>
      <vt:lpstr>Arrangements of the components</vt:lpstr>
      <vt:lpstr>Basic functioning of the circuit</vt:lpstr>
      <vt:lpstr>CODE For The Project</vt:lpstr>
      <vt:lpstr>PowerPoint Presentation</vt:lpstr>
      <vt:lpstr>Remarks</vt:lpstr>
      <vt:lpstr>Circuit schematics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PRACTICAL Applications of the Project</vt:lpstr>
      <vt:lpstr>What was left out </vt:lpstr>
      <vt:lpstr>Work done by each member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18 DIY Project  Vibrant Led Cube</dc:title>
  <dc:creator>Mannan Thakur</dc:creator>
  <cp:revision>94</cp:revision>
  <dcterms:created xsi:type="dcterms:W3CDTF">2022-06-17T13:23:27Z</dcterms:created>
  <dcterms:modified xsi:type="dcterms:W3CDTF">2022-06-19T04:09:41Z</dcterms:modified>
</cp:coreProperties>
</file>